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
  </p:sldMasterIdLst>
  <p:notesMasterIdLst>
    <p:notesMasterId r:id="rId80"/>
  </p:notesMasterIdLst>
  <p:handoutMasterIdLst>
    <p:handoutMasterId r:id="rId81"/>
  </p:handoutMasterIdLst>
  <p:sldIdLst>
    <p:sldId id="257" r:id="rId2"/>
    <p:sldId id="2123258675" r:id="rId3"/>
    <p:sldId id="750" r:id="rId4"/>
    <p:sldId id="2147471244" r:id="rId5"/>
    <p:sldId id="2147471233" r:id="rId6"/>
    <p:sldId id="2123258676" r:id="rId7"/>
    <p:sldId id="2147470631" r:id="rId8"/>
    <p:sldId id="2147471262" r:id="rId9"/>
    <p:sldId id="2147471255" r:id="rId10"/>
    <p:sldId id="2147471253" r:id="rId11"/>
    <p:sldId id="2147471222" r:id="rId12"/>
    <p:sldId id="2147471254" r:id="rId13"/>
    <p:sldId id="2147471220" r:id="rId14"/>
    <p:sldId id="2147471248" r:id="rId15"/>
    <p:sldId id="2147471250" r:id="rId16"/>
    <p:sldId id="2147471256" r:id="rId17"/>
    <p:sldId id="2076138477" r:id="rId18"/>
    <p:sldId id="752" r:id="rId19"/>
    <p:sldId id="783" r:id="rId20"/>
    <p:sldId id="727" r:id="rId21"/>
    <p:sldId id="728" r:id="rId22"/>
    <p:sldId id="402" r:id="rId23"/>
    <p:sldId id="782" r:id="rId24"/>
    <p:sldId id="822" r:id="rId25"/>
    <p:sldId id="753" r:id="rId26"/>
    <p:sldId id="790" r:id="rId27"/>
    <p:sldId id="794" r:id="rId28"/>
    <p:sldId id="826" r:id="rId29"/>
    <p:sldId id="2076138474" r:id="rId30"/>
    <p:sldId id="2076138476" r:id="rId31"/>
    <p:sldId id="793" r:id="rId32"/>
    <p:sldId id="792" r:id="rId33"/>
    <p:sldId id="799" r:id="rId34"/>
    <p:sldId id="814" r:id="rId35"/>
    <p:sldId id="401" r:id="rId36"/>
    <p:sldId id="405" r:id="rId37"/>
    <p:sldId id="2147471257" r:id="rId38"/>
    <p:sldId id="4681" r:id="rId39"/>
    <p:sldId id="2147471234" r:id="rId40"/>
    <p:sldId id="2123259216" r:id="rId41"/>
    <p:sldId id="2123259218" r:id="rId42"/>
    <p:sldId id="2123259219" r:id="rId43"/>
    <p:sldId id="2147471258" r:id="rId44"/>
    <p:sldId id="825" r:id="rId45"/>
    <p:sldId id="2147471227" r:id="rId46"/>
    <p:sldId id="2147471228" r:id="rId47"/>
    <p:sldId id="2147471229" r:id="rId48"/>
    <p:sldId id="2147471230" r:id="rId49"/>
    <p:sldId id="795" r:id="rId50"/>
    <p:sldId id="370" r:id="rId51"/>
    <p:sldId id="2147471259" r:id="rId52"/>
    <p:sldId id="4504" r:id="rId53"/>
    <p:sldId id="4505" r:id="rId54"/>
    <p:sldId id="2147471239" r:id="rId55"/>
    <p:sldId id="2147471240" r:id="rId56"/>
    <p:sldId id="2147471241" r:id="rId57"/>
    <p:sldId id="256" r:id="rId58"/>
    <p:sldId id="2147471245" r:id="rId59"/>
    <p:sldId id="797" r:id="rId60"/>
    <p:sldId id="2147471247" r:id="rId61"/>
    <p:sldId id="2147471260" r:id="rId62"/>
    <p:sldId id="2147471261" r:id="rId63"/>
    <p:sldId id="737" r:id="rId64"/>
    <p:sldId id="2076138475" r:id="rId65"/>
    <p:sldId id="734" r:id="rId66"/>
    <p:sldId id="812" r:id="rId67"/>
    <p:sldId id="804" r:id="rId68"/>
    <p:sldId id="2147471232" r:id="rId69"/>
    <p:sldId id="2123259222" r:id="rId70"/>
    <p:sldId id="2147471212" r:id="rId71"/>
    <p:sldId id="2076138479" r:id="rId72"/>
    <p:sldId id="723" r:id="rId73"/>
    <p:sldId id="731" r:id="rId74"/>
    <p:sldId id="805" r:id="rId75"/>
    <p:sldId id="806" r:id="rId76"/>
    <p:sldId id="807" r:id="rId77"/>
    <p:sldId id="808" r:id="rId78"/>
    <p:sldId id="780" r:id="rId7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0A5B0533-96FA-405B-A914-14DEF9C740C7}">
          <p14:sldIdLst>
            <p14:sldId id="257"/>
            <p14:sldId id="2123258675"/>
            <p14:sldId id="750"/>
            <p14:sldId id="2147471244"/>
            <p14:sldId id="2147471233"/>
            <p14:sldId id="2123258676"/>
            <p14:sldId id="2147470631"/>
            <p14:sldId id="2147471262"/>
          </p14:sldIdLst>
        </p14:section>
        <p14:section name="Axes de mise en oeuvre" id="{1F58A350-C19C-491E-ABC8-9DC1FAAE9754}">
          <p14:sldIdLst>
            <p14:sldId id="2147471255"/>
            <p14:sldId id="2147471253"/>
            <p14:sldId id="2147471222"/>
            <p14:sldId id="2147471254"/>
            <p14:sldId id="2147471220"/>
            <p14:sldId id="2147471248"/>
            <p14:sldId id="2147471250"/>
          </p14:sldIdLst>
        </p14:section>
        <p14:section name="Conclusion" id="{05AD578B-45E8-4E0E-8810-46BB92A250C3}">
          <p14:sldIdLst>
            <p14:sldId id="2147471256"/>
          </p14:sldIdLst>
        </p14:section>
        <p14:section name="Contrôles et fonctionnalités d’une stratégie" id="{38D269B1-F960-43F7-8392-803F22E46135}">
          <p14:sldIdLst>
            <p14:sldId id="2076138477"/>
            <p14:sldId id="752"/>
            <p14:sldId id="783"/>
            <p14:sldId id="727"/>
            <p14:sldId id="728"/>
            <p14:sldId id="402"/>
            <p14:sldId id="782"/>
            <p14:sldId id="822"/>
            <p14:sldId id="753"/>
            <p14:sldId id="790"/>
            <p14:sldId id="794"/>
            <p14:sldId id="826"/>
            <p14:sldId id="2076138474"/>
            <p14:sldId id="2076138476"/>
            <p14:sldId id="793"/>
            <p14:sldId id="792"/>
            <p14:sldId id="799"/>
            <p14:sldId id="814"/>
            <p14:sldId id="401"/>
            <p14:sldId id="405"/>
            <p14:sldId id="2147471257"/>
            <p14:sldId id="4681"/>
            <p14:sldId id="2147471234"/>
            <p14:sldId id="2123259216"/>
            <p14:sldId id="2123259218"/>
            <p14:sldId id="2123259219"/>
            <p14:sldId id="2147471258"/>
            <p14:sldId id="825"/>
            <p14:sldId id="2147471227"/>
            <p14:sldId id="2147471228"/>
            <p14:sldId id="2147471229"/>
            <p14:sldId id="2147471230"/>
            <p14:sldId id="795"/>
            <p14:sldId id="370"/>
          </p14:sldIdLst>
        </p14:section>
        <p14:section name="Rapport et surveillance pour les stratégies" id="{D7E94E86-4D6D-48D0-A5B6-546C340CE5E2}">
          <p14:sldIdLst>
            <p14:sldId id="2147471259"/>
            <p14:sldId id="4504"/>
            <p14:sldId id="4505"/>
          </p14:sldIdLst>
        </p14:section>
        <p14:section name="Outil « What If »" id="{42FB328F-4D13-49D5-903E-786B233DFB35}">
          <p14:sldIdLst>
            <p14:sldId id="2147471239"/>
            <p14:sldId id="2147471240"/>
            <p14:sldId id="2147471241"/>
          </p14:sldIdLst>
        </p14:section>
        <p14:section name="Modèles de stratégie d’accès conditionnel" id="{AFC8B592-9644-435F-8FAB-D197DC1766B5}">
          <p14:sldIdLst>
            <p14:sldId id="256"/>
            <p14:sldId id="2147471245"/>
            <p14:sldId id="797"/>
          </p14:sldIdLst>
        </p14:section>
        <p14:section name="Paramètres pour l’accès entre locataires" id="{47300E49-5018-4FD9-A4BE-2C1D17491F8E}">
          <p14:sldIdLst>
            <p14:sldId id="2147471247"/>
            <p14:sldId id="2147471260"/>
          </p14:sldIdLst>
        </p14:section>
        <p14:section name="Axes de conception pour l’accès conditionnel" id="{6297D79A-30DD-4427-98ED-5DD0F4A940DF}">
          <p14:sldIdLst>
            <p14:sldId id="2147471261"/>
            <p14:sldId id="737"/>
            <p14:sldId id="2076138475"/>
            <p14:sldId id="734"/>
            <p14:sldId id="812"/>
            <p14:sldId id="804"/>
            <p14:sldId id="2147471232"/>
            <p14:sldId id="2123259222"/>
            <p14:sldId id="2147471212"/>
            <p14:sldId id="2076138479"/>
            <p14:sldId id="723"/>
            <p14:sldId id="731"/>
            <p14:sldId id="805"/>
            <p14:sldId id="806"/>
            <p14:sldId id="807"/>
            <p14:sldId id="808"/>
            <p14:sldId id="7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78D4"/>
    <a:srgbClr val="FFB900"/>
    <a:srgbClr val="107C10"/>
    <a:srgbClr val="F1F1F1"/>
    <a:srgbClr val="FFFFFF"/>
    <a:srgbClr val="243A5E"/>
    <a:srgbClr val="666666"/>
    <a:srgbClr val="000000"/>
    <a:srgbClr val="866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948A27-F404-451D-97A3-8AFB0DC69543}" v="121" dt="2024-05-22T09:58:01.2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654" y="342"/>
      </p:cViewPr>
      <p:guideLst/>
    </p:cSldViewPr>
  </p:slideViewPr>
  <p:notesTextViewPr>
    <p:cViewPr>
      <p:scale>
        <a:sx n="1" d="1"/>
        <a:sy n="1" d="1"/>
      </p:scale>
      <p:origin x="0" y="0"/>
    </p:cViewPr>
  </p:notesTextViewPr>
  <p:notesViewPr>
    <p:cSldViewPr snapToGrid="0">
      <p:cViewPr>
        <p:scale>
          <a:sx n="1" d="2"/>
          <a:sy n="1" d="2"/>
        </p:scale>
        <p:origin x="6552" y="21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eraud" userId="S::philber@microsoft.com::3b1c6667-7fbc-45cf-ac7c-d346ed9edd62" providerId="AD" clId="Web-{61150E46-46B0-2906-959F-BADF333EFA18}"/>
    <pc:docChg chg="delSection">
      <pc:chgData name="Philippe Beraud" userId="S::philber@microsoft.com::3b1c6667-7fbc-45cf-ac7c-d346ed9edd62" providerId="AD" clId="Web-{61150E46-46B0-2906-959F-BADF333EFA18}" dt="2024-03-04T16:52:55.369" v="0"/>
      <pc:docMkLst>
        <pc:docMk/>
      </pc:docMkLst>
    </pc:docChg>
  </pc:docChgLst>
  <pc:docChgLst>
    <pc:chgData name="Philippe Beraud" userId="3b1c6667-7fbc-45cf-ac7c-d346ed9edd62" providerId="ADAL" clId="{93948A27-F404-451D-97A3-8AFB0DC69543}"/>
    <pc:docChg chg="undo custSel addSld delSld modSld sldOrd modMainMaster addSection modSection">
      <pc:chgData name="Philippe Beraud" userId="3b1c6667-7fbc-45cf-ac7c-d346ed9edd62" providerId="ADAL" clId="{93948A27-F404-451D-97A3-8AFB0DC69543}" dt="2024-05-22T09:57:19.520" v="737" actId="3626"/>
      <pc:docMkLst>
        <pc:docMk/>
      </pc:docMkLst>
      <pc:sldChg chg="add">
        <pc:chgData name="Philippe Beraud" userId="3b1c6667-7fbc-45cf-ac7c-d346ed9edd62" providerId="ADAL" clId="{93948A27-F404-451D-97A3-8AFB0DC69543}" dt="2024-05-22T08:48:03.177" v="415"/>
        <pc:sldMkLst>
          <pc:docMk/>
          <pc:sldMk cId="587190682" sldId="256"/>
        </pc:sldMkLst>
      </pc:sldChg>
      <pc:sldChg chg="delSp modSp mod">
        <pc:chgData name="Philippe Beraud" userId="3b1c6667-7fbc-45cf-ac7c-d346ed9edd62" providerId="ADAL" clId="{93948A27-F404-451D-97A3-8AFB0DC69543}" dt="2024-05-22T08:26:51.293" v="346" actId="1076"/>
        <pc:sldMkLst>
          <pc:docMk/>
          <pc:sldMk cId="186779101" sldId="257"/>
        </pc:sldMkLst>
        <pc:spChg chg="mod">
          <ac:chgData name="Philippe Beraud" userId="3b1c6667-7fbc-45cf-ac7c-d346ed9edd62" providerId="ADAL" clId="{93948A27-F404-451D-97A3-8AFB0DC69543}" dt="2024-05-22T08:02:55.765" v="117" actId="14100"/>
          <ac:spMkLst>
            <pc:docMk/>
            <pc:sldMk cId="186779101" sldId="257"/>
            <ac:spMk id="2" creationId="{F3403490-D98D-4C92-A9AC-3B705A87D59D}"/>
          </ac:spMkLst>
        </pc:spChg>
        <pc:spChg chg="mod">
          <ac:chgData name="Philippe Beraud" userId="3b1c6667-7fbc-45cf-ac7c-d346ed9edd62" providerId="ADAL" clId="{93948A27-F404-451D-97A3-8AFB0DC69543}" dt="2024-05-22T08:26:29.347" v="321" actId="14100"/>
          <ac:spMkLst>
            <pc:docMk/>
            <pc:sldMk cId="186779101" sldId="257"/>
            <ac:spMk id="3" creationId="{6DE0E1A5-D98C-47FE-B441-72F4FEA1794B}"/>
          </ac:spMkLst>
        </pc:spChg>
        <pc:spChg chg="del mod">
          <ac:chgData name="Philippe Beraud" userId="3b1c6667-7fbc-45cf-ac7c-d346ed9edd62" providerId="ADAL" clId="{93948A27-F404-451D-97A3-8AFB0DC69543}" dt="2024-05-22T08:06:59.239" v="167" actId="478"/>
          <ac:spMkLst>
            <pc:docMk/>
            <pc:sldMk cId="186779101" sldId="257"/>
            <ac:spMk id="8" creationId="{8944EA81-171F-BBE1-01A5-7C799A85C1E3}"/>
          </ac:spMkLst>
        </pc:spChg>
        <pc:spChg chg="mod">
          <ac:chgData name="Philippe Beraud" userId="3b1c6667-7fbc-45cf-ac7c-d346ed9edd62" providerId="ADAL" clId="{93948A27-F404-451D-97A3-8AFB0DC69543}" dt="2024-05-22T08:26:51.293" v="346" actId="1076"/>
          <ac:spMkLst>
            <pc:docMk/>
            <pc:sldMk cId="186779101" sldId="257"/>
            <ac:spMk id="9" creationId="{B3C90CB1-036D-FD4F-C1B5-F5037E745533}"/>
          </ac:spMkLst>
        </pc:spChg>
      </pc:sldChg>
      <pc:sldChg chg="modSp add mod">
        <pc:chgData name="Philippe Beraud" userId="3b1c6667-7fbc-45cf-ac7c-d346ed9edd62" providerId="ADAL" clId="{93948A27-F404-451D-97A3-8AFB0DC69543}" dt="2024-05-22T08:46:53.620" v="401" actId="207"/>
        <pc:sldMkLst>
          <pc:docMk/>
          <pc:sldMk cId="4229097036" sldId="370"/>
        </pc:sldMkLst>
        <pc:spChg chg="mod">
          <ac:chgData name="Philippe Beraud" userId="3b1c6667-7fbc-45cf-ac7c-d346ed9edd62" providerId="ADAL" clId="{93948A27-F404-451D-97A3-8AFB0DC69543}" dt="2024-05-22T08:46:48.294" v="399" actId="207"/>
          <ac:spMkLst>
            <pc:docMk/>
            <pc:sldMk cId="4229097036" sldId="370"/>
            <ac:spMk id="26" creationId="{1E799BFF-0A58-0256-B08B-F3F0665E0797}"/>
          </ac:spMkLst>
        </pc:spChg>
        <pc:spChg chg="mod">
          <ac:chgData name="Philippe Beraud" userId="3b1c6667-7fbc-45cf-ac7c-d346ed9edd62" providerId="ADAL" clId="{93948A27-F404-451D-97A3-8AFB0DC69543}" dt="2024-05-22T08:46:50.497" v="400" actId="207"/>
          <ac:spMkLst>
            <pc:docMk/>
            <pc:sldMk cId="4229097036" sldId="370"/>
            <ac:spMk id="31" creationId="{961C8AD3-3DD5-0E36-B814-8A81C8FABCF6}"/>
          </ac:spMkLst>
        </pc:spChg>
        <pc:spChg chg="mod">
          <ac:chgData name="Philippe Beraud" userId="3b1c6667-7fbc-45cf-ac7c-d346ed9edd62" providerId="ADAL" clId="{93948A27-F404-451D-97A3-8AFB0DC69543}" dt="2024-05-22T08:46:53.620" v="401" actId="207"/>
          <ac:spMkLst>
            <pc:docMk/>
            <pc:sldMk cId="4229097036" sldId="370"/>
            <ac:spMk id="36" creationId="{A3B5A31D-5227-C261-90BB-0415BCE7ED13}"/>
          </ac:spMkLst>
        </pc:spChg>
      </pc:sldChg>
      <pc:sldChg chg="add">
        <pc:chgData name="Philippe Beraud" userId="3b1c6667-7fbc-45cf-ac7c-d346ed9edd62" providerId="ADAL" clId="{93948A27-F404-451D-97A3-8AFB0DC69543}" dt="2024-05-22T08:44:34.475" v="371"/>
        <pc:sldMkLst>
          <pc:docMk/>
          <pc:sldMk cId="1680466533" sldId="401"/>
        </pc:sldMkLst>
      </pc:sldChg>
      <pc:sldChg chg="add">
        <pc:chgData name="Philippe Beraud" userId="3b1c6667-7fbc-45cf-ac7c-d346ed9edd62" providerId="ADAL" clId="{93948A27-F404-451D-97A3-8AFB0DC69543}" dt="2024-05-22T08:44:34.475" v="371"/>
        <pc:sldMkLst>
          <pc:docMk/>
          <pc:sldMk cId="3434041231" sldId="402"/>
        </pc:sldMkLst>
      </pc:sldChg>
      <pc:sldChg chg="add">
        <pc:chgData name="Philippe Beraud" userId="3b1c6667-7fbc-45cf-ac7c-d346ed9edd62" providerId="ADAL" clId="{93948A27-F404-451D-97A3-8AFB0DC69543}" dt="2024-05-22T08:44:34.475" v="371"/>
        <pc:sldMkLst>
          <pc:docMk/>
          <pc:sldMk cId="2894238728" sldId="405"/>
        </pc:sldMkLst>
      </pc:sldChg>
      <pc:sldChg chg="modSp add mod">
        <pc:chgData name="Philippe Beraud" userId="3b1c6667-7fbc-45cf-ac7c-d346ed9edd62" providerId="ADAL" clId="{93948A27-F404-451D-97A3-8AFB0DC69543}" dt="2024-05-22T08:49:20.473" v="425" actId="207"/>
        <pc:sldMkLst>
          <pc:docMk/>
          <pc:sldMk cId="1457237321" sldId="723"/>
        </pc:sldMkLst>
        <pc:spChg chg="mod">
          <ac:chgData name="Philippe Beraud" userId="3b1c6667-7fbc-45cf-ac7c-d346ed9edd62" providerId="ADAL" clId="{93948A27-F404-451D-97A3-8AFB0DC69543}" dt="2024-05-22T08:49:20.473" v="425" actId="207"/>
          <ac:spMkLst>
            <pc:docMk/>
            <pc:sldMk cId="1457237321" sldId="723"/>
            <ac:spMk id="79" creationId="{3E56C2E2-8B27-B06A-93F8-15E63BF65C15}"/>
          </ac:spMkLst>
        </pc:spChg>
        <pc:spChg chg="mod">
          <ac:chgData name="Philippe Beraud" userId="3b1c6667-7fbc-45cf-ac7c-d346ed9edd62" providerId="ADAL" clId="{93948A27-F404-451D-97A3-8AFB0DC69543}" dt="2024-05-22T08:49:18.068" v="424" actId="207"/>
          <ac:spMkLst>
            <pc:docMk/>
            <pc:sldMk cId="1457237321" sldId="723"/>
            <ac:spMk id="113" creationId="{5FFD76C2-F598-54AB-2DCA-C83297A689A7}"/>
          </ac:spMkLst>
        </pc:spChg>
        <pc:spChg chg="mod">
          <ac:chgData name="Philippe Beraud" userId="3b1c6667-7fbc-45cf-ac7c-d346ed9edd62" providerId="ADAL" clId="{93948A27-F404-451D-97A3-8AFB0DC69543}" dt="2024-05-22T08:49:18.068" v="424" actId="207"/>
          <ac:spMkLst>
            <pc:docMk/>
            <pc:sldMk cId="1457237321" sldId="723"/>
            <ac:spMk id="115" creationId="{576F7137-F419-1700-F25B-CB438EC81767}"/>
          </ac:spMkLst>
        </pc:spChg>
      </pc:sldChg>
      <pc:sldChg chg="add">
        <pc:chgData name="Philippe Beraud" userId="3b1c6667-7fbc-45cf-ac7c-d346ed9edd62" providerId="ADAL" clId="{93948A27-F404-451D-97A3-8AFB0DC69543}" dt="2024-05-22T08:44:34.475" v="371"/>
        <pc:sldMkLst>
          <pc:docMk/>
          <pc:sldMk cId="512404363" sldId="727"/>
        </pc:sldMkLst>
      </pc:sldChg>
      <pc:sldChg chg="add">
        <pc:chgData name="Philippe Beraud" userId="3b1c6667-7fbc-45cf-ac7c-d346ed9edd62" providerId="ADAL" clId="{93948A27-F404-451D-97A3-8AFB0DC69543}" dt="2024-05-22T08:44:34.475" v="371"/>
        <pc:sldMkLst>
          <pc:docMk/>
          <pc:sldMk cId="3183702718" sldId="728"/>
        </pc:sldMkLst>
      </pc:sldChg>
      <pc:sldChg chg="modSp add mod">
        <pc:chgData name="Philippe Beraud" userId="3b1c6667-7fbc-45cf-ac7c-d346ed9edd62" providerId="ADAL" clId="{93948A27-F404-451D-97A3-8AFB0DC69543}" dt="2024-05-22T08:50:35.640" v="443" actId="207"/>
        <pc:sldMkLst>
          <pc:docMk/>
          <pc:sldMk cId="710444592" sldId="731"/>
        </pc:sldMkLst>
        <pc:spChg chg="mod">
          <ac:chgData name="Philippe Beraud" userId="3b1c6667-7fbc-45cf-ac7c-d346ed9edd62" providerId="ADAL" clId="{93948A27-F404-451D-97A3-8AFB0DC69543}" dt="2024-05-22T08:50:35.640" v="443" actId="207"/>
          <ac:spMkLst>
            <pc:docMk/>
            <pc:sldMk cId="710444592" sldId="731"/>
            <ac:spMk id="61" creationId="{179E0B51-5A6A-BCAC-F1E3-E603C52BEB2B}"/>
          </ac:spMkLst>
        </pc:spChg>
      </pc:sldChg>
      <pc:sldChg chg="modSp add mod">
        <pc:chgData name="Philippe Beraud" userId="3b1c6667-7fbc-45cf-ac7c-d346ed9edd62" providerId="ADAL" clId="{93948A27-F404-451D-97A3-8AFB0DC69543}" dt="2024-05-22T08:50:02.917" v="436" actId="207"/>
        <pc:sldMkLst>
          <pc:docMk/>
          <pc:sldMk cId="1008113574" sldId="734"/>
        </pc:sldMkLst>
        <pc:spChg chg="mod">
          <ac:chgData name="Philippe Beraud" userId="3b1c6667-7fbc-45cf-ac7c-d346ed9edd62" providerId="ADAL" clId="{93948A27-F404-451D-97A3-8AFB0DC69543}" dt="2024-05-22T08:49:53.066" v="433" actId="207"/>
          <ac:spMkLst>
            <pc:docMk/>
            <pc:sldMk cId="1008113574" sldId="734"/>
            <ac:spMk id="13" creationId="{EB0DBC75-76D4-3C15-88DD-56E8E2ECF57C}"/>
          </ac:spMkLst>
        </pc:spChg>
        <pc:spChg chg="mod">
          <ac:chgData name="Philippe Beraud" userId="3b1c6667-7fbc-45cf-ac7c-d346ed9edd62" providerId="ADAL" clId="{93948A27-F404-451D-97A3-8AFB0DC69543}" dt="2024-05-22T08:49:53.066" v="433" actId="207"/>
          <ac:spMkLst>
            <pc:docMk/>
            <pc:sldMk cId="1008113574" sldId="734"/>
            <ac:spMk id="14" creationId="{A670476B-FD23-41A9-6EEA-127D8501A1C9}"/>
          </ac:spMkLst>
        </pc:spChg>
        <pc:spChg chg="mod">
          <ac:chgData name="Philippe Beraud" userId="3b1c6667-7fbc-45cf-ac7c-d346ed9edd62" providerId="ADAL" clId="{93948A27-F404-451D-97A3-8AFB0DC69543}" dt="2024-05-22T08:49:53.066" v="433" actId="207"/>
          <ac:spMkLst>
            <pc:docMk/>
            <pc:sldMk cId="1008113574" sldId="734"/>
            <ac:spMk id="26" creationId="{B372F63E-D326-7220-6053-F031069BBA94}"/>
          </ac:spMkLst>
        </pc:spChg>
        <pc:spChg chg="mod">
          <ac:chgData name="Philippe Beraud" userId="3b1c6667-7fbc-45cf-ac7c-d346ed9edd62" providerId="ADAL" clId="{93948A27-F404-451D-97A3-8AFB0DC69543}" dt="2024-05-22T08:49:53.066" v="433" actId="207"/>
          <ac:spMkLst>
            <pc:docMk/>
            <pc:sldMk cId="1008113574" sldId="734"/>
            <ac:spMk id="30" creationId="{AD74020F-E358-0DFA-73A2-012B53ADE3EB}"/>
          </ac:spMkLst>
        </pc:spChg>
        <pc:spChg chg="mod">
          <ac:chgData name="Philippe Beraud" userId="3b1c6667-7fbc-45cf-ac7c-d346ed9edd62" providerId="ADAL" clId="{93948A27-F404-451D-97A3-8AFB0DC69543}" dt="2024-05-22T08:49:53.066" v="433" actId="207"/>
          <ac:spMkLst>
            <pc:docMk/>
            <pc:sldMk cId="1008113574" sldId="734"/>
            <ac:spMk id="34" creationId="{94B327C1-9456-7EDF-08AE-A5EC47C53D1A}"/>
          </ac:spMkLst>
        </pc:spChg>
        <pc:spChg chg="mod">
          <ac:chgData name="Philippe Beraud" userId="3b1c6667-7fbc-45cf-ac7c-d346ed9edd62" providerId="ADAL" clId="{93948A27-F404-451D-97A3-8AFB0DC69543}" dt="2024-05-22T08:50:02.917" v="436" actId="207"/>
          <ac:spMkLst>
            <pc:docMk/>
            <pc:sldMk cId="1008113574" sldId="734"/>
            <ac:spMk id="38" creationId="{0669F7E1-CFD7-F9BA-2236-C556F6CB7499}"/>
          </ac:spMkLst>
        </pc:spChg>
        <pc:spChg chg="mod">
          <ac:chgData name="Philippe Beraud" userId="3b1c6667-7fbc-45cf-ac7c-d346ed9edd62" providerId="ADAL" clId="{93948A27-F404-451D-97A3-8AFB0DC69543}" dt="2024-05-22T08:49:53.066" v="433" actId="207"/>
          <ac:spMkLst>
            <pc:docMk/>
            <pc:sldMk cId="1008113574" sldId="734"/>
            <ac:spMk id="54" creationId="{10CA77E6-EA68-526C-3A50-3993B60FC979}"/>
          </ac:spMkLst>
        </pc:spChg>
        <pc:spChg chg="mod">
          <ac:chgData name="Philippe Beraud" userId="3b1c6667-7fbc-45cf-ac7c-d346ed9edd62" providerId="ADAL" clId="{93948A27-F404-451D-97A3-8AFB0DC69543}" dt="2024-05-22T08:49:53.066" v="433" actId="207"/>
          <ac:spMkLst>
            <pc:docMk/>
            <pc:sldMk cId="1008113574" sldId="734"/>
            <ac:spMk id="60" creationId="{C4EEED74-2040-E992-5B5E-557B3CB054AE}"/>
          </ac:spMkLst>
        </pc:spChg>
        <pc:spChg chg="mod">
          <ac:chgData name="Philippe Beraud" userId="3b1c6667-7fbc-45cf-ac7c-d346ed9edd62" providerId="ADAL" clId="{93948A27-F404-451D-97A3-8AFB0DC69543}" dt="2024-05-22T08:49:53.066" v="433" actId="207"/>
          <ac:spMkLst>
            <pc:docMk/>
            <pc:sldMk cId="1008113574" sldId="734"/>
            <ac:spMk id="61" creationId="{C29C6A98-68A9-9053-2854-F623EBDB1C36}"/>
          </ac:spMkLst>
        </pc:spChg>
        <pc:spChg chg="mod">
          <ac:chgData name="Philippe Beraud" userId="3b1c6667-7fbc-45cf-ac7c-d346ed9edd62" providerId="ADAL" clId="{93948A27-F404-451D-97A3-8AFB0DC69543}" dt="2024-05-22T08:49:53.066" v="433" actId="207"/>
          <ac:spMkLst>
            <pc:docMk/>
            <pc:sldMk cId="1008113574" sldId="734"/>
            <ac:spMk id="62" creationId="{CACBBC56-3D1A-95F0-CFF7-BB7FC782F62A}"/>
          </ac:spMkLst>
        </pc:spChg>
        <pc:spChg chg="mod">
          <ac:chgData name="Philippe Beraud" userId="3b1c6667-7fbc-45cf-ac7c-d346ed9edd62" providerId="ADAL" clId="{93948A27-F404-451D-97A3-8AFB0DC69543}" dt="2024-05-22T08:49:53.066" v="433" actId="207"/>
          <ac:spMkLst>
            <pc:docMk/>
            <pc:sldMk cId="1008113574" sldId="734"/>
            <ac:spMk id="64" creationId="{E75B341C-63FE-9E1B-D9BC-C691267BA5DD}"/>
          </ac:spMkLst>
        </pc:spChg>
        <pc:spChg chg="mod">
          <ac:chgData name="Philippe Beraud" userId="3b1c6667-7fbc-45cf-ac7c-d346ed9edd62" providerId="ADAL" clId="{93948A27-F404-451D-97A3-8AFB0DC69543}" dt="2024-05-22T08:49:53.066" v="433" actId="207"/>
          <ac:spMkLst>
            <pc:docMk/>
            <pc:sldMk cId="1008113574" sldId="734"/>
            <ac:spMk id="65" creationId="{C14B2F4E-F8ED-270A-C493-CF986E59054D}"/>
          </ac:spMkLst>
        </pc:spChg>
        <pc:spChg chg="mod">
          <ac:chgData name="Philippe Beraud" userId="3b1c6667-7fbc-45cf-ac7c-d346ed9edd62" providerId="ADAL" clId="{93948A27-F404-451D-97A3-8AFB0DC69543}" dt="2024-05-22T08:49:53.066" v="433" actId="207"/>
          <ac:spMkLst>
            <pc:docMk/>
            <pc:sldMk cId="1008113574" sldId="734"/>
            <ac:spMk id="66" creationId="{66C079C2-D055-C7C5-69E3-DEFE46BDBEC7}"/>
          </ac:spMkLst>
        </pc:spChg>
        <pc:spChg chg="mod">
          <ac:chgData name="Philippe Beraud" userId="3b1c6667-7fbc-45cf-ac7c-d346ed9edd62" providerId="ADAL" clId="{93948A27-F404-451D-97A3-8AFB0DC69543}" dt="2024-05-22T08:49:53.066" v="433" actId="207"/>
          <ac:spMkLst>
            <pc:docMk/>
            <pc:sldMk cId="1008113574" sldId="734"/>
            <ac:spMk id="67" creationId="{E712EBB2-FACD-A298-70C9-6D54FA3A521D}"/>
          </ac:spMkLst>
        </pc:spChg>
        <pc:spChg chg="mod">
          <ac:chgData name="Philippe Beraud" userId="3b1c6667-7fbc-45cf-ac7c-d346ed9edd62" providerId="ADAL" clId="{93948A27-F404-451D-97A3-8AFB0DC69543}" dt="2024-05-22T08:49:53.066" v="433" actId="207"/>
          <ac:spMkLst>
            <pc:docMk/>
            <pc:sldMk cId="1008113574" sldId="734"/>
            <ac:spMk id="68" creationId="{BE9E71C7-CEA1-19D2-2293-B89DC6E0F9CF}"/>
          </ac:spMkLst>
        </pc:spChg>
        <pc:spChg chg="mod">
          <ac:chgData name="Philippe Beraud" userId="3b1c6667-7fbc-45cf-ac7c-d346ed9edd62" providerId="ADAL" clId="{93948A27-F404-451D-97A3-8AFB0DC69543}" dt="2024-05-22T08:49:53.066" v="433" actId="207"/>
          <ac:spMkLst>
            <pc:docMk/>
            <pc:sldMk cId="1008113574" sldId="734"/>
            <ac:spMk id="70" creationId="{1C30AD9E-51EC-3772-B196-869FDA33D4EF}"/>
          </ac:spMkLst>
        </pc:spChg>
        <pc:spChg chg="mod">
          <ac:chgData name="Philippe Beraud" userId="3b1c6667-7fbc-45cf-ac7c-d346ed9edd62" providerId="ADAL" clId="{93948A27-F404-451D-97A3-8AFB0DC69543}" dt="2024-05-22T08:49:53.066" v="433" actId="207"/>
          <ac:spMkLst>
            <pc:docMk/>
            <pc:sldMk cId="1008113574" sldId="734"/>
            <ac:spMk id="71" creationId="{CB8066E3-7097-EEF4-DD14-47271091D9AD}"/>
          </ac:spMkLst>
        </pc:spChg>
        <pc:spChg chg="mod">
          <ac:chgData name="Philippe Beraud" userId="3b1c6667-7fbc-45cf-ac7c-d346ed9edd62" providerId="ADAL" clId="{93948A27-F404-451D-97A3-8AFB0DC69543}" dt="2024-05-22T08:49:53.066" v="433" actId="207"/>
          <ac:spMkLst>
            <pc:docMk/>
            <pc:sldMk cId="1008113574" sldId="734"/>
            <ac:spMk id="72" creationId="{92F37D43-9AF5-C69A-3053-5BD8ED345472}"/>
          </ac:spMkLst>
        </pc:spChg>
        <pc:spChg chg="mod">
          <ac:chgData name="Philippe Beraud" userId="3b1c6667-7fbc-45cf-ac7c-d346ed9edd62" providerId="ADAL" clId="{93948A27-F404-451D-97A3-8AFB0DC69543}" dt="2024-05-22T08:49:53.066" v="433" actId="207"/>
          <ac:spMkLst>
            <pc:docMk/>
            <pc:sldMk cId="1008113574" sldId="734"/>
            <ac:spMk id="73" creationId="{71E99C5C-059E-2156-450B-EC94ACCA372B}"/>
          </ac:spMkLst>
        </pc:spChg>
        <pc:spChg chg="mod">
          <ac:chgData name="Philippe Beraud" userId="3b1c6667-7fbc-45cf-ac7c-d346ed9edd62" providerId="ADAL" clId="{93948A27-F404-451D-97A3-8AFB0DC69543}" dt="2024-05-22T08:49:53.066" v="433" actId="207"/>
          <ac:spMkLst>
            <pc:docMk/>
            <pc:sldMk cId="1008113574" sldId="734"/>
            <ac:spMk id="74" creationId="{8C4DF974-57D2-8617-3EF1-3EE2CBE22A82}"/>
          </ac:spMkLst>
        </pc:spChg>
        <pc:grpChg chg="mod">
          <ac:chgData name="Philippe Beraud" userId="3b1c6667-7fbc-45cf-ac7c-d346ed9edd62" providerId="ADAL" clId="{93948A27-F404-451D-97A3-8AFB0DC69543}" dt="2024-05-22T08:49:53.066" v="433" actId="207"/>
          <ac:grpSpMkLst>
            <pc:docMk/>
            <pc:sldMk cId="1008113574" sldId="734"/>
            <ac:grpSpMk id="3" creationId="{9D663DB9-7CCB-3773-9F5C-80D367D8C977}"/>
          </ac:grpSpMkLst>
        </pc:grpChg>
        <pc:grpChg chg="mod">
          <ac:chgData name="Philippe Beraud" userId="3b1c6667-7fbc-45cf-ac7c-d346ed9edd62" providerId="ADAL" clId="{93948A27-F404-451D-97A3-8AFB0DC69543}" dt="2024-05-22T08:49:53.066" v="433" actId="207"/>
          <ac:grpSpMkLst>
            <pc:docMk/>
            <pc:sldMk cId="1008113574" sldId="734"/>
            <ac:grpSpMk id="12" creationId="{DBE9B18D-4E55-185A-C689-E54670884F5C}"/>
          </ac:grpSpMkLst>
        </pc:grpChg>
        <pc:grpChg chg="mod">
          <ac:chgData name="Philippe Beraud" userId="3b1c6667-7fbc-45cf-ac7c-d346ed9edd62" providerId="ADAL" clId="{93948A27-F404-451D-97A3-8AFB0DC69543}" dt="2024-05-22T08:49:53.066" v="433" actId="207"/>
          <ac:grpSpMkLst>
            <pc:docMk/>
            <pc:sldMk cId="1008113574" sldId="734"/>
            <ac:grpSpMk id="47" creationId="{08A01923-4AD5-1424-8F26-1930D33AA061}"/>
          </ac:grpSpMkLst>
        </pc:grpChg>
        <pc:grpChg chg="mod">
          <ac:chgData name="Philippe Beraud" userId="3b1c6667-7fbc-45cf-ac7c-d346ed9edd62" providerId="ADAL" clId="{93948A27-F404-451D-97A3-8AFB0DC69543}" dt="2024-05-22T08:49:53.066" v="433" actId="207"/>
          <ac:grpSpMkLst>
            <pc:docMk/>
            <pc:sldMk cId="1008113574" sldId="734"/>
            <ac:grpSpMk id="63" creationId="{8738DE0D-2822-2C42-D094-E4E61CEA04B1}"/>
          </ac:grpSpMkLst>
        </pc:grpChg>
        <pc:grpChg chg="mod">
          <ac:chgData name="Philippe Beraud" userId="3b1c6667-7fbc-45cf-ac7c-d346ed9edd62" providerId="ADAL" clId="{93948A27-F404-451D-97A3-8AFB0DC69543}" dt="2024-05-22T08:49:53.066" v="433" actId="207"/>
          <ac:grpSpMkLst>
            <pc:docMk/>
            <pc:sldMk cId="1008113574" sldId="734"/>
            <ac:grpSpMk id="69" creationId="{E0CB5A3D-44D7-6303-469D-A30F9396B164}"/>
          </ac:grpSpMkLst>
        </pc:grpChg>
        <pc:cxnChg chg="mod">
          <ac:chgData name="Philippe Beraud" userId="3b1c6667-7fbc-45cf-ac7c-d346ed9edd62" providerId="ADAL" clId="{93948A27-F404-451D-97A3-8AFB0DC69543}" dt="2024-05-22T08:49:53.066" v="433" actId="207"/>
          <ac:cxnSpMkLst>
            <pc:docMk/>
            <pc:sldMk cId="1008113574" sldId="734"/>
            <ac:cxnSpMk id="48" creationId="{7257D379-77A8-24C1-F861-818900C26B05}"/>
          </ac:cxnSpMkLst>
        </pc:cxnChg>
        <pc:cxnChg chg="mod">
          <ac:chgData name="Philippe Beraud" userId="3b1c6667-7fbc-45cf-ac7c-d346ed9edd62" providerId="ADAL" clId="{93948A27-F404-451D-97A3-8AFB0DC69543}" dt="2024-05-22T08:49:53.066" v="433" actId="207"/>
          <ac:cxnSpMkLst>
            <pc:docMk/>
            <pc:sldMk cId="1008113574" sldId="734"/>
            <ac:cxnSpMk id="49" creationId="{457E5D76-75DE-623B-8614-317ECA263F01}"/>
          </ac:cxnSpMkLst>
        </pc:cxnChg>
      </pc:sldChg>
      <pc:sldChg chg="modSp add mod">
        <pc:chgData name="Philippe Beraud" userId="3b1c6667-7fbc-45cf-ac7c-d346ed9edd62" providerId="ADAL" clId="{93948A27-F404-451D-97A3-8AFB0DC69543}" dt="2024-05-22T08:49:40.277" v="429" actId="207"/>
        <pc:sldMkLst>
          <pc:docMk/>
          <pc:sldMk cId="1852654962" sldId="737"/>
        </pc:sldMkLst>
        <pc:spChg chg="mod">
          <ac:chgData name="Philippe Beraud" userId="3b1c6667-7fbc-45cf-ac7c-d346ed9edd62" providerId="ADAL" clId="{93948A27-F404-451D-97A3-8AFB0DC69543}" dt="2024-05-22T08:49:40.277" v="429" actId="207"/>
          <ac:spMkLst>
            <pc:docMk/>
            <pc:sldMk cId="1852654962" sldId="737"/>
            <ac:spMk id="14" creationId="{110B83A6-7377-5778-0F2A-61C23160E29F}"/>
          </ac:spMkLst>
        </pc:spChg>
      </pc:sldChg>
      <pc:sldChg chg="modSp">
        <pc:chgData name="Philippe Beraud" userId="3b1c6667-7fbc-45cf-ac7c-d346ed9edd62" providerId="ADAL" clId="{93948A27-F404-451D-97A3-8AFB0DC69543}" dt="2024-05-22T09:56:00.467" v="719" actId="1076"/>
        <pc:sldMkLst>
          <pc:docMk/>
          <pc:sldMk cId="1731165916" sldId="750"/>
        </pc:sldMkLst>
        <pc:spChg chg="mod">
          <ac:chgData name="Philippe Beraud" userId="3b1c6667-7fbc-45cf-ac7c-d346ed9edd62" providerId="ADAL" clId="{93948A27-F404-451D-97A3-8AFB0DC69543}" dt="2024-05-22T09:56:00.467" v="719" actId="1076"/>
          <ac:spMkLst>
            <pc:docMk/>
            <pc:sldMk cId="1731165916" sldId="750"/>
            <ac:spMk id="3" creationId="{8AFF882F-D2AD-5198-338E-175382590C03}"/>
          </ac:spMkLst>
        </pc:spChg>
        <pc:spChg chg="mod">
          <ac:chgData name="Philippe Beraud" userId="3b1c6667-7fbc-45cf-ac7c-d346ed9edd62" providerId="ADAL" clId="{93948A27-F404-451D-97A3-8AFB0DC69543}" dt="2024-05-22T09:56:00.467" v="719" actId="1076"/>
          <ac:spMkLst>
            <pc:docMk/>
            <pc:sldMk cId="1731165916" sldId="750"/>
            <ac:spMk id="6" creationId="{7F9EDF5C-526E-54A1-87E6-C9911A8E0D84}"/>
          </ac:spMkLst>
        </pc:spChg>
        <pc:spChg chg="mod">
          <ac:chgData name="Philippe Beraud" userId="3b1c6667-7fbc-45cf-ac7c-d346ed9edd62" providerId="ADAL" clId="{93948A27-F404-451D-97A3-8AFB0DC69543}" dt="2024-05-22T09:56:00.467" v="719" actId="1076"/>
          <ac:spMkLst>
            <pc:docMk/>
            <pc:sldMk cId="1731165916" sldId="750"/>
            <ac:spMk id="8" creationId="{A4D7D187-9EDB-2759-EEB2-34965E2FC757}"/>
          </ac:spMkLst>
        </pc:spChg>
        <pc:spChg chg="mod">
          <ac:chgData name="Philippe Beraud" userId="3b1c6667-7fbc-45cf-ac7c-d346ed9edd62" providerId="ADAL" clId="{93948A27-F404-451D-97A3-8AFB0DC69543}" dt="2024-05-22T09:56:00.467" v="719" actId="1076"/>
          <ac:spMkLst>
            <pc:docMk/>
            <pc:sldMk cId="1731165916" sldId="750"/>
            <ac:spMk id="10" creationId="{53D8C47F-9062-F3A9-80E7-3977D95DFF14}"/>
          </ac:spMkLst>
        </pc:spChg>
        <pc:spChg chg="mod">
          <ac:chgData name="Philippe Beraud" userId="3b1c6667-7fbc-45cf-ac7c-d346ed9edd62" providerId="ADAL" clId="{93948A27-F404-451D-97A3-8AFB0DC69543}" dt="2024-05-22T09:56:00.467" v="719" actId="1076"/>
          <ac:spMkLst>
            <pc:docMk/>
            <pc:sldMk cId="1731165916" sldId="750"/>
            <ac:spMk id="12" creationId="{02A57A03-E4A9-E752-7240-FCDE141FDF1C}"/>
          </ac:spMkLst>
        </pc:spChg>
        <pc:spChg chg="mod">
          <ac:chgData name="Philippe Beraud" userId="3b1c6667-7fbc-45cf-ac7c-d346ed9edd62" providerId="ADAL" clId="{93948A27-F404-451D-97A3-8AFB0DC69543}" dt="2024-05-22T09:56:00.467" v="719" actId="1076"/>
          <ac:spMkLst>
            <pc:docMk/>
            <pc:sldMk cId="1731165916" sldId="750"/>
            <ac:spMk id="14" creationId="{1CAFE109-6592-3D6B-9AE6-84312AD4F42D}"/>
          </ac:spMkLst>
        </pc:spChg>
        <pc:spChg chg="mod">
          <ac:chgData name="Philippe Beraud" userId="3b1c6667-7fbc-45cf-ac7c-d346ed9edd62" providerId="ADAL" clId="{93948A27-F404-451D-97A3-8AFB0DC69543}" dt="2024-05-22T09:56:00.467" v="719" actId="1076"/>
          <ac:spMkLst>
            <pc:docMk/>
            <pc:sldMk cId="1731165916" sldId="750"/>
            <ac:spMk id="15" creationId="{25080DC5-08A6-2051-18C6-DC4E2FF2940E}"/>
          </ac:spMkLst>
        </pc:spChg>
        <pc:spChg chg="mod">
          <ac:chgData name="Philippe Beraud" userId="3b1c6667-7fbc-45cf-ac7c-d346ed9edd62" providerId="ADAL" clId="{93948A27-F404-451D-97A3-8AFB0DC69543}" dt="2024-05-22T09:56:00.467" v="719" actId="1076"/>
          <ac:spMkLst>
            <pc:docMk/>
            <pc:sldMk cId="1731165916" sldId="750"/>
            <ac:spMk id="17" creationId="{83AE3BFE-33C6-CE47-D804-C0C128892A89}"/>
          </ac:spMkLst>
        </pc:spChg>
        <pc:spChg chg="mod">
          <ac:chgData name="Philippe Beraud" userId="3b1c6667-7fbc-45cf-ac7c-d346ed9edd62" providerId="ADAL" clId="{93948A27-F404-451D-97A3-8AFB0DC69543}" dt="2024-05-22T09:56:00.467" v="719" actId="1076"/>
          <ac:spMkLst>
            <pc:docMk/>
            <pc:sldMk cId="1731165916" sldId="750"/>
            <ac:spMk id="18" creationId="{B9DBAF83-9236-4400-1C38-6D5D93566320}"/>
          </ac:spMkLst>
        </pc:spChg>
        <pc:spChg chg="mod">
          <ac:chgData name="Philippe Beraud" userId="3b1c6667-7fbc-45cf-ac7c-d346ed9edd62" providerId="ADAL" clId="{93948A27-F404-451D-97A3-8AFB0DC69543}" dt="2024-05-22T09:56:00.467" v="719" actId="1076"/>
          <ac:spMkLst>
            <pc:docMk/>
            <pc:sldMk cId="1731165916" sldId="750"/>
            <ac:spMk id="19" creationId="{657B04B9-649C-4E87-31A6-EAF4031BB92D}"/>
          </ac:spMkLst>
        </pc:spChg>
        <pc:spChg chg="mod">
          <ac:chgData name="Philippe Beraud" userId="3b1c6667-7fbc-45cf-ac7c-d346ed9edd62" providerId="ADAL" clId="{93948A27-F404-451D-97A3-8AFB0DC69543}" dt="2024-05-22T09:56:00.467" v="719" actId="1076"/>
          <ac:spMkLst>
            <pc:docMk/>
            <pc:sldMk cId="1731165916" sldId="750"/>
            <ac:spMk id="29" creationId="{16BDDF3A-0241-2C5B-151A-8F9DD05A68D3}"/>
          </ac:spMkLst>
        </pc:spChg>
        <pc:spChg chg="mod">
          <ac:chgData name="Philippe Beraud" userId="3b1c6667-7fbc-45cf-ac7c-d346ed9edd62" providerId="ADAL" clId="{93948A27-F404-451D-97A3-8AFB0DC69543}" dt="2024-05-22T09:56:00.467" v="719" actId="1076"/>
          <ac:spMkLst>
            <pc:docMk/>
            <pc:sldMk cId="1731165916" sldId="750"/>
            <ac:spMk id="33" creationId="{73C537FA-A98B-E476-D5B5-2367FAB377B9}"/>
          </ac:spMkLst>
        </pc:spChg>
        <pc:spChg chg="mod">
          <ac:chgData name="Philippe Beraud" userId="3b1c6667-7fbc-45cf-ac7c-d346ed9edd62" providerId="ADAL" clId="{93948A27-F404-451D-97A3-8AFB0DC69543}" dt="2024-05-22T09:56:00.467" v="719" actId="1076"/>
          <ac:spMkLst>
            <pc:docMk/>
            <pc:sldMk cId="1731165916" sldId="750"/>
            <ac:spMk id="60" creationId="{AB2E8B92-677C-7F94-A9B9-ABC4BE8C5EAD}"/>
          </ac:spMkLst>
        </pc:spChg>
        <pc:spChg chg="mod">
          <ac:chgData name="Philippe Beraud" userId="3b1c6667-7fbc-45cf-ac7c-d346ed9edd62" providerId="ADAL" clId="{93948A27-F404-451D-97A3-8AFB0DC69543}" dt="2024-05-22T09:56:00.467" v="719" actId="1076"/>
          <ac:spMkLst>
            <pc:docMk/>
            <pc:sldMk cId="1731165916" sldId="750"/>
            <ac:spMk id="61" creationId="{3E6692F3-6130-9D55-7E8C-8CA814715749}"/>
          </ac:spMkLst>
        </pc:spChg>
        <pc:spChg chg="mod">
          <ac:chgData name="Philippe Beraud" userId="3b1c6667-7fbc-45cf-ac7c-d346ed9edd62" providerId="ADAL" clId="{93948A27-F404-451D-97A3-8AFB0DC69543}" dt="2024-05-22T09:56:00.467" v="719" actId="1076"/>
          <ac:spMkLst>
            <pc:docMk/>
            <pc:sldMk cId="1731165916" sldId="750"/>
            <ac:spMk id="62" creationId="{387B5DCC-C9FB-CD0A-F700-14448AFDA379}"/>
          </ac:spMkLst>
        </pc:spChg>
        <pc:spChg chg="mod">
          <ac:chgData name="Philippe Beraud" userId="3b1c6667-7fbc-45cf-ac7c-d346ed9edd62" providerId="ADAL" clId="{93948A27-F404-451D-97A3-8AFB0DC69543}" dt="2024-05-22T09:56:00.467" v="719" actId="1076"/>
          <ac:spMkLst>
            <pc:docMk/>
            <pc:sldMk cId="1731165916" sldId="750"/>
            <ac:spMk id="63" creationId="{580CB778-516D-6447-FC45-9FAD8585BF9A}"/>
          </ac:spMkLst>
        </pc:spChg>
        <pc:spChg chg="mod">
          <ac:chgData name="Philippe Beraud" userId="3b1c6667-7fbc-45cf-ac7c-d346ed9edd62" providerId="ADAL" clId="{93948A27-F404-451D-97A3-8AFB0DC69543}" dt="2024-05-22T09:56:00.467" v="719" actId="1076"/>
          <ac:spMkLst>
            <pc:docMk/>
            <pc:sldMk cId="1731165916" sldId="750"/>
            <ac:spMk id="64" creationId="{AAF7F492-233C-EA96-5864-A2EE84463761}"/>
          </ac:spMkLst>
        </pc:spChg>
        <pc:spChg chg="mod">
          <ac:chgData name="Philippe Beraud" userId="3b1c6667-7fbc-45cf-ac7c-d346ed9edd62" providerId="ADAL" clId="{93948A27-F404-451D-97A3-8AFB0DC69543}" dt="2024-05-22T09:56:00.467" v="719" actId="1076"/>
          <ac:spMkLst>
            <pc:docMk/>
            <pc:sldMk cId="1731165916" sldId="750"/>
            <ac:spMk id="70" creationId="{DED07E43-BE0F-E425-207F-D068FF67CCC4}"/>
          </ac:spMkLst>
        </pc:spChg>
        <pc:spChg chg="mod">
          <ac:chgData name="Philippe Beraud" userId="3b1c6667-7fbc-45cf-ac7c-d346ed9edd62" providerId="ADAL" clId="{93948A27-F404-451D-97A3-8AFB0DC69543}" dt="2024-05-22T09:56:00.467" v="719" actId="1076"/>
          <ac:spMkLst>
            <pc:docMk/>
            <pc:sldMk cId="1731165916" sldId="750"/>
            <ac:spMk id="71" creationId="{9FD2BBFC-0DD3-D8F7-7334-550EDF29ACCD}"/>
          </ac:spMkLst>
        </pc:spChg>
        <pc:spChg chg="mod">
          <ac:chgData name="Philippe Beraud" userId="3b1c6667-7fbc-45cf-ac7c-d346ed9edd62" providerId="ADAL" clId="{93948A27-F404-451D-97A3-8AFB0DC69543}" dt="2024-05-22T09:56:00.467" v="719" actId="1076"/>
          <ac:spMkLst>
            <pc:docMk/>
            <pc:sldMk cId="1731165916" sldId="750"/>
            <ac:spMk id="72" creationId="{F31A3385-3477-33E4-958A-BF1246884930}"/>
          </ac:spMkLst>
        </pc:spChg>
        <pc:spChg chg="mod">
          <ac:chgData name="Philippe Beraud" userId="3b1c6667-7fbc-45cf-ac7c-d346ed9edd62" providerId="ADAL" clId="{93948A27-F404-451D-97A3-8AFB0DC69543}" dt="2024-05-22T09:56:00.467" v="719" actId="1076"/>
          <ac:spMkLst>
            <pc:docMk/>
            <pc:sldMk cId="1731165916" sldId="750"/>
            <ac:spMk id="73" creationId="{815EBB33-3557-427D-A55B-F4D411343292}"/>
          </ac:spMkLst>
        </pc:spChg>
        <pc:spChg chg="mod">
          <ac:chgData name="Philippe Beraud" userId="3b1c6667-7fbc-45cf-ac7c-d346ed9edd62" providerId="ADAL" clId="{93948A27-F404-451D-97A3-8AFB0DC69543}" dt="2024-05-22T09:56:00.467" v="719" actId="1076"/>
          <ac:spMkLst>
            <pc:docMk/>
            <pc:sldMk cId="1731165916" sldId="750"/>
            <ac:spMk id="74" creationId="{16F5A3FE-FD7D-FED2-8CC6-5B8916840BA5}"/>
          </ac:spMkLst>
        </pc:spChg>
        <pc:spChg chg="mod">
          <ac:chgData name="Philippe Beraud" userId="3b1c6667-7fbc-45cf-ac7c-d346ed9edd62" providerId="ADAL" clId="{93948A27-F404-451D-97A3-8AFB0DC69543}" dt="2024-05-22T09:56:00.467" v="719" actId="1076"/>
          <ac:spMkLst>
            <pc:docMk/>
            <pc:sldMk cId="1731165916" sldId="750"/>
            <ac:spMk id="78" creationId="{8D406CC1-FE5E-2832-F11E-42803C2CA1FA}"/>
          </ac:spMkLst>
        </pc:spChg>
        <pc:spChg chg="mod">
          <ac:chgData name="Philippe Beraud" userId="3b1c6667-7fbc-45cf-ac7c-d346ed9edd62" providerId="ADAL" clId="{93948A27-F404-451D-97A3-8AFB0DC69543}" dt="2024-05-22T09:56:00.467" v="719" actId="1076"/>
          <ac:spMkLst>
            <pc:docMk/>
            <pc:sldMk cId="1731165916" sldId="750"/>
            <ac:spMk id="79" creationId="{BBC226D3-805C-8257-5EC1-4A9D814EA81E}"/>
          </ac:spMkLst>
        </pc:spChg>
        <pc:spChg chg="mod">
          <ac:chgData name="Philippe Beraud" userId="3b1c6667-7fbc-45cf-ac7c-d346ed9edd62" providerId="ADAL" clId="{93948A27-F404-451D-97A3-8AFB0DC69543}" dt="2024-05-22T09:56:00.467" v="719" actId="1076"/>
          <ac:spMkLst>
            <pc:docMk/>
            <pc:sldMk cId="1731165916" sldId="750"/>
            <ac:spMk id="80" creationId="{3A541069-ABBD-6F5A-5BF6-1A9F612EC05B}"/>
          </ac:spMkLst>
        </pc:spChg>
        <pc:spChg chg="mod">
          <ac:chgData name="Philippe Beraud" userId="3b1c6667-7fbc-45cf-ac7c-d346ed9edd62" providerId="ADAL" clId="{93948A27-F404-451D-97A3-8AFB0DC69543}" dt="2024-05-22T09:56:00.467" v="719" actId="1076"/>
          <ac:spMkLst>
            <pc:docMk/>
            <pc:sldMk cId="1731165916" sldId="750"/>
            <ac:spMk id="81" creationId="{7922F247-5F71-B761-1862-B48F1A42927C}"/>
          </ac:spMkLst>
        </pc:spChg>
        <pc:spChg chg="mod">
          <ac:chgData name="Philippe Beraud" userId="3b1c6667-7fbc-45cf-ac7c-d346ed9edd62" providerId="ADAL" clId="{93948A27-F404-451D-97A3-8AFB0DC69543}" dt="2024-05-22T09:56:00.467" v="719" actId="1076"/>
          <ac:spMkLst>
            <pc:docMk/>
            <pc:sldMk cId="1731165916" sldId="750"/>
            <ac:spMk id="82" creationId="{5BCFB13E-8119-F4C2-5D7A-ED8675E7359C}"/>
          </ac:spMkLst>
        </pc:spChg>
        <pc:spChg chg="mod">
          <ac:chgData name="Philippe Beraud" userId="3b1c6667-7fbc-45cf-ac7c-d346ed9edd62" providerId="ADAL" clId="{93948A27-F404-451D-97A3-8AFB0DC69543}" dt="2024-05-22T09:56:00.467" v="719" actId="1076"/>
          <ac:spMkLst>
            <pc:docMk/>
            <pc:sldMk cId="1731165916" sldId="750"/>
            <ac:spMk id="86" creationId="{087C9655-B93C-1DE0-39F8-B13556FC52E4}"/>
          </ac:spMkLst>
        </pc:spChg>
        <pc:spChg chg="mod">
          <ac:chgData name="Philippe Beraud" userId="3b1c6667-7fbc-45cf-ac7c-d346ed9edd62" providerId="ADAL" clId="{93948A27-F404-451D-97A3-8AFB0DC69543}" dt="2024-05-22T09:56:00.467" v="719" actId="1076"/>
          <ac:spMkLst>
            <pc:docMk/>
            <pc:sldMk cId="1731165916" sldId="750"/>
            <ac:spMk id="87" creationId="{127DF2DC-2457-9B75-0BB9-E49CACCA236D}"/>
          </ac:spMkLst>
        </pc:spChg>
        <pc:spChg chg="mod">
          <ac:chgData name="Philippe Beraud" userId="3b1c6667-7fbc-45cf-ac7c-d346ed9edd62" providerId="ADAL" clId="{93948A27-F404-451D-97A3-8AFB0DC69543}" dt="2024-05-22T09:56:00.467" v="719" actId="1076"/>
          <ac:spMkLst>
            <pc:docMk/>
            <pc:sldMk cId="1731165916" sldId="750"/>
            <ac:spMk id="88" creationId="{A7240867-7AAA-CB08-28F4-D2AAC883F7C3}"/>
          </ac:spMkLst>
        </pc:spChg>
        <pc:spChg chg="mod">
          <ac:chgData name="Philippe Beraud" userId="3b1c6667-7fbc-45cf-ac7c-d346ed9edd62" providerId="ADAL" clId="{93948A27-F404-451D-97A3-8AFB0DC69543}" dt="2024-05-22T09:56:00.467" v="719" actId="1076"/>
          <ac:spMkLst>
            <pc:docMk/>
            <pc:sldMk cId="1731165916" sldId="750"/>
            <ac:spMk id="89" creationId="{2DE04443-2A93-6B52-0FFC-99AAEB3FDF99}"/>
          </ac:spMkLst>
        </pc:spChg>
        <pc:spChg chg="mod">
          <ac:chgData name="Philippe Beraud" userId="3b1c6667-7fbc-45cf-ac7c-d346ed9edd62" providerId="ADAL" clId="{93948A27-F404-451D-97A3-8AFB0DC69543}" dt="2024-05-22T09:56:00.467" v="719" actId="1076"/>
          <ac:spMkLst>
            <pc:docMk/>
            <pc:sldMk cId="1731165916" sldId="750"/>
            <ac:spMk id="90" creationId="{CC42C9AB-7E4D-2579-4338-1CB56E0382FA}"/>
          </ac:spMkLst>
        </pc:spChg>
        <pc:spChg chg="mod">
          <ac:chgData name="Philippe Beraud" userId="3b1c6667-7fbc-45cf-ac7c-d346ed9edd62" providerId="ADAL" clId="{93948A27-F404-451D-97A3-8AFB0DC69543}" dt="2024-05-22T09:56:00.467" v="719" actId="1076"/>
          <ac:spMkLst>
            <pc:docMk/>
            <pc:sldMk cId="1731165916" sldId="750"/>
            <ac:spMk id="95" creationId="{DCB02C7B-85EF-F392-C2A8-E7335455B976}"/>
          </ac:spMkLst>
        </pc:spChg>
        <pc:spChg chg="mod">
          <ac:chgData name="Philippe Beraud" userId="3b1c6667-7fbc-45cf-ac7c-d346ed9edd62" providerId="ADAL" clId="{93948A27-F404-451D-97A3-8AFB0DC69543}" dt="2024-05-22T09:56:00.467" v="719" actId="1076"/>
          <ac:spMkLst>
            <pc:docMk/>
            <pc:sldMk cId="1731165916" sldId="750"/>
            <ac:spMk id="97" creationId="{1B302712-F00D-C872-9DC2-616B1D063A3C}"/>
          </ac:spMkLst>
        </pc:spChg>
        <pc:spChg chg="mod">
          <ac:chgData name="Philippe Beraud" userId="3b1c6667-7fbc-45cf-ac7c-d346ed9edd62" providerId="ADAL" clId="{93948A27-F404-451D-97A3-8AFB0DC69543}" dt="2024-05-22T09:56:00.467" v="719" actId="1076"/>
          <ac:spMkLst>
            <pc:docMk/>
            <pc:sldMk cId="1731165916" sldId="750"/>
            <ac:spMk id="99" creationId="{F9929772-D05E-42B6-B62A-BE9A135B6DC9}"/>
          </ac:spMkLst>
        </pc:spChg>
        <pc:spChg chg="mod">
          <ac:chgData name="Philippe Beraud" userId="3b1c6667-7fbc-45cf-ac7c-d346ed9edd62" providerId="ADAL" clId="{93948A27-F404-451D-97A3-8AFB0DC69543}" dt="2024-05-22T09:56:00.467" v="719" actId="1076"/>
          <ac:spMkLst>
            <pc:docMk/>
            <pc:sldMk cId="1731165916" sldId="750"/>
            <ac:spMk id="101" creationId="{AC457FFB-98EB-4403-F374-2A5B6D599921}"/>
          </ac:spMkLst>
        </pc:spChg>
        <pc:grpChg chg="mod">
          <ac:chgData name="Philippe Beraud" userId="3b1c6667-7fbc-45cf-ac7c-d346ed9edd62" providerId="ADAL" clId="{93948A27-F404-451D-97A3-8AFB0DC69543}" dt="2024-05-22T09:56:00.467" v="719" actId="1076"/>
          <ac:grpSpMkLst>
            <pc:docMk/>
            <pc:sldMk cId="1731165916" sldId="750"/>
            <ac:grpSpMk id="58" creationId="{A212676B-860D-4E90-DB0D-DE6977E9EF92}"/>
          </ac:grpSpMkLst>
        </pc:grpChg>
        <pc:grpChg chg="mod">
          <ac:chgData name="Philippe Beraud" userId="3b1c6667-7fbc-45cf-ac7c-d346ed9edd62" providerId="ADAL" clId="{93948A27-F404-451D-97A3-8AFB0DC69543}" dt="2024-05-22T09:56:00.467" v="719" actId="1076"/>
          <ac:grpSpMkLst>
            <pc:docMk/>
            <pc:sldMk cId="1731165916" sldId="750"/>
            <ac:grpSpMk id="68" creationId="{71A220B0-B6D8-42BA-0C46-19026D8E562F}"/>
          </ac:grpSpMkLst>
        </pc:grpChg>
        <pc:grpChg chg="mod">
          <ac:chgData name="Philippe Beraud" userId="3b1c6667-7fbc-45cf-ac7c-d346ed9edd62" providerId="ADAL" clId="{93948A27-F404-451D-97A3-8AFB0DC69543}" dt="2024-05-22T09:56:00.467" v="719" actId="1076"/>
          <ac:grpSpMkLst>
            <pc:docMk/>
            <pc:sldMk cId="1731165916" sldId="750"/>
            <ac:grpSpMk id="76" creationId="{536287E5-E81C-20EE-D24C-54F6F969DB7D}"/>
          </ac:grpSpMkLst>
        </pc:grpChg>
        <pc:grpChg chg="mod">
          <ac:chgData name="Philippe Beraud" userId="3b1c6667-7fbc-45cf-ac7c-d346ed9edd62" providerId="ADAL" clId="{93948A27-F404-451D-97A3-8AFB0DC69543}" dt="2024-05-22T09:56:00.467" v="719" actId="1076"/>
          <ac:grpSpMkLst>
            <pc:docMk/>
            <pc:sldMk cId="1731165916" sldId="750"/>
            <ac:grpSpMk id="84" creationId="{CAFFDCB1-EC9B-2832-87E4-076F53D6C29E}"/>
          </ac:grpSpMkLst>
        </pc:grpChg>
        <pc:cxnChg chg="mod">
          <ac:chgData name="Philippe Beraud" userId="3b1c6667-7fbc-45cf-ac7c-d346ed9edd62" providerId="ADAL" clId="{93948A27-F404-451D-97A3-8AFB0DC69543}" dt="2024-05-22T09:56:00.467" v="719" actId="1076"/>
          <ac:cxnSpMkLst>
            <pc:docMk/>
            <pc:sldMk cId="1731165916" sldId="750"/>
            <ac:cxnSpMk id="53" creationId="{E8C435FA-81C6-1954-50C2-B5BDEA83557F}"/>
          </ac:cxnSpMkLst>
        </pc:cxnChg>
        <pc:cxnChg chg="mod">
          <ac:chgData name="Philippe Beraud" userId="3b1c6667-7fbc-45cf-ac7c-d346ed9edd62" providerId="ADAL" clId="{93948A27-F404-451D-97A3-8AFB0DC69543}" dt="2024-05-22T09:56:00.467" v="719" actId="1076"/>
          <ac:cxnSpMkLst>
            <pc:docMk/>
            <pc:sldMk cId="1731165916" sldId="750"/>
            <ac:cxnSpMk id="54" creationId="{646D5E2D-C5F5-E2F7-3ACF-2151CEDD590D}"/>
          </ac:cxnSpMkLst>
        </pc:cxnChg>
        <pc:cxnChg chg="mod">
          <ac:chgData name="Philippe Beraud" userId="3b1c6667-7fbc-45cf-ac7c-d346ed9edd62" providerId="ADAL" clId="{93948A27-F404-451D-97A3-8AFB0DC69543}" dt="2024-05-22T09:56:00.467" v="719" actId="1076"/>
          <ac:cxnSpMkLst>
            <pc:docMk/>
            <pc:sldMk cId="1731165916" sldId="750"/>
            <ac:cxnSpMk id="55" creationId="{0796A55E-E8C1-3CDB-3170-FC531B7B408C}"/>
          </ac:cxnSpMkLst>
        </pc:cxnChg>
      </pc:sldChg>
      <pc:sldChg chg="add">
        <pc:chgData name="Philippe Beraud" userId="3b1c6667-7fbc-45cf-ac7c-d346ed9edd62" providerId="ADAL" clId="{93948A27-F404-451D-97A3-8AFB0DC69543}" dt="2024-05-22T08:44:34.475" v="371"/>
        <pc:sldMkLst>
          <pc:docMk/>
          <pc:sldMk cId="3242522775" sldId="752"/>
        </pc:sldMkLst>
      </pc:sldChg>
      <pc:sldChg chg="add">
        <pc:chgData name="Philippe Beraud" userId="3b1c6667-7fbc-45cf-ac7c-d346ed9edd62" providerId="ADAL" clId="{93948A27-F404-451D-97A3-8AFB0DC69543}" dt="2024-05-22T08:44:34.475" v="371"/>
        <pc:sldMkLst>
          <pc:docMk/>
          <pc:sldMk cId="2635578167" sldId="753"/>
        </pc:sldMkLst>
      </pc:sldChg>
      <pc:sldChg chg="add">
        <pc:chgData name="Philippe Beraud" userId="3b1c6667-7fbc-45cf-ac7c-d346ed9edd62" providerId="ADAL" clId="{93948A27-F404-451D-97A3-8AFB0DC69543}" dt="2024-05-22T08:49:06.544" v="423"/>
        <pc:sldMkLst>
          <pc:docMk/>
          <pc:sldMk cId="802305538" sldId="780"/>
        </pc:sldMkLst>
      </pc:sldChg>
      <pc:sldChg chg="modSp add mod">
        <pc:chgData name="Philippe Beraud" userId="3b1c6667-7fbc-45cf-ac7c-d346ed9edd62" providerId="ADAL" clId="{93948A27-F404-451D-97A3-8AFB0DC69543}" dt="2024-05-22T08:44:46.257" v="372" actId="207"/>
        <pc:sldMkLst>
          <pc:docMk/>
          <pc:sldMk cId="4189565434" sldId="782"/>
        </pc:sldMkLst>
        <pc:spChg chg="mod">
          <ac:chgData name="Philippe Beraud" userId="3b1c6667-7fbc-45cf-ac7c-d346ed9edd62" providerId="ADAL" clId="{93948A27-F404-451D-97A3-8AFB0DC69543}" dt="2024-05-22T08:44:46.257" v="372" actId="207"/>
          <ac:spMkLst>
            <pc:docMk/>
            <pc:sldMk cId="4189565434" sldId="782"/>
            <ac:spMk id="19" creationId="{C3EDF911-6FDC-4243-7A11-697EFB0CF710}"/>
          </ac:spMkLst>
        </pc:spChg>
      </pc:sldChg>
      <pc:sldChg chg="add">
        <pc:chgData name="Philippe Beraud" userId="3b1c6667-7fbc-45cf-ac7c-d346ed9edd62" providerId="ADAL" clId="{93948A27-F404-451D-97A3-8AFB0DC69543}" dt="2024-05-22T08:44:34.475" v="371"/>
        <pc:sldMkLst>
          <pc:docMk/>
          <pc:sldMk cId="3419136596" sldId="783"/>
        </pc:sldMkLst>
      </pc:sldChg>
      <pc:sldChg chg="add">
        <pc:chgData name="Philippe Beraud" userId="3b1c6667-7fbc-45cf-ac7c-d346ed9edd62" providerId="ADAL" clId="{93948A27-F404-451D-97A3-8AFB0DC69543}" dt="2024-05-22T08:44:34.475" v="371"/>
        <pc:sldMkLst>
          <pc:docMk/>
          <pc:sldMk cId="2419783209" sldId="790"/>
        </pc:sldMkLst>
      </pc:sldChg>
      <pc:sldChg chg="modSp add mod">
        <pc:chgData name="Philippe Beraud" userId="3b1c6667-7fbc-45cf-ac7c-d346ed9edd62" providerId="ADAL" clId="{93948A27-F404-451D-97A3-8AFB0DC69543}" dt="2024-05-22T08:45:46.713" v="384" actId="207"/>
        <pc:sldMkLst>
          <pc:docMk/>
          <pc:sldMk cId="2427525784" sldId="792"/>
        </pc:sldMkLst>
        <pc:spChg chg="mod">
          <ac:chgData name="Philippe Beraud" userId="3b1c6667-7fbc-45cf-ac7c-d346ed9edd62" providerId="ADAL" clId="{93948A27-F404-451D-97A3-8AFB0DC69543}" dt="2024-05-22T08:45:46.713" v="384" actId="207"/>
          <ac:spMkLst>
            <pc:docMk/>
            <pc:sldMk cId="2427525784" sldId="792"/>
            <ac:spMk id="30" creationId="{3CBE0037-A5F0-77A4-2DB2-30C89F2CB084}"/>
          </ac:spMkLst>
        </pc:spChg>
      </pc:sldChg>
      <pc:sldChg chg="modSp add mod">
        <pc:chgData name="Philippe Beraud" userId="3b1c6667-7fbc-45cf-ac7c-d346ed9edd62" providerId="ADAL" clId="{93948A27-F404-451D-97A3-8AFB0DC69543}" dt="2024-05-22T08:45:26.823" v="383" actId="207"/>
        <pc:sldMkLst>
          <pc:docMk/>
          <pc:sldMk cId="2392893078" sldId="793"/>
        </pc:sldMkLst>
        <pc:spChg chg="mod">
          <ac:chgData name="Philippe Beraud" userId="3b1c6667-7fbc-45cf-ac7c-d346ed9edd62" providerId="ADAL" clId="{93948A27-F404-451D-97A3-8AFB0DC69543}" dt="2024-05-22T08:45:26.823" v="383" actId="207"/>
          <ac:spMkLst>
            <pc:docMk/>
            <pc:sldMk cId="2392893078" sldId="793"/>
            <ac:spMk id="47" creationId="{2B51DBB0-20FB-9F9C-4A99-664245C0B84F}"/>
          </ac:spMkLst>
        </pc:spChg>
      </pc:sldChg>
      <pc:sldChg chg="add">
        <pc:chgData name="Philippe Beraud" userId="3b1c6667-7fbc-45cf-ac7c-d346ed9edd62" providerId="ADAL" clId="{93948A27-F404-451D-97A3-8AFB0DC69543}" dt="2024-05-22T08:44:34.475" v="371"/>
        <pc:sldMkLst>
          <pc:docMk/>
          <pc:sldMk cId="4071148427" sldId="794"/>
        </pc:sldMkLst>
      </pc:sldChg>
      <pc:sldChg chg="modSp add mod">
        <pc:chgData name="Philippe Beraud" userId="3b1c6667-7fbc-45cf-ac7c-d346ed9edd62" providerId="ADAL" clId="{93948A27-F404-451D-97A3-8AFB0DC69543}" dt="2024-05-22T08:46:45.250" v="398" actId="207"/>
        <pc:sldMkLst>
          <pc:docMk/>
          <pc:sldMk cId="3127938486" sldId="795"/>
        </pc:sldMkLst>
        <pc:spChg chg="mod">
          <ac:chgData name="Philippe Beraud" userId="3b1c6667-7fbc-45cf-ac7c-d346ed9edd62" providerId="ADAL" clId="{93948A27-F404-451D-97A3-8AFB0DC69543}" dt="2024-05-22T08:46:41.263" v="396" actId="207"/>
          <ac:spMkLst>
            <pc:docMk/>
            <pc:sldMk cId="3127938486" sldId="795"/>
            <ac:spMk id="32" creationId="{91CE3903-5634-5671-E8CC-C876389AA500}"/>
          </ac:spMkLst>
        </pc:spChg>
        <pc:spChg chg="mod">
          <ac:chgData name="Philippe Beraud" userId="3b1c6667-7fbc-45cf-ac7c-d346ed9edd62" providerId="ADAL" clId="{93948A27-F404-451D-97A3-8AFB0DC69543}" dt="2024-05-22T08:46:43.335" v="397" actId="207"/>
          <ac:spMkLst>
            <pc:docMk/>
            <pc:sldMk cId="3127938486" sldId="795"/>
            <ac:spMk id="36" creationId="{757D2CB2-F122-D3A9-C972-64AF7909AC9E}"/>
          </ac:spMkLst>
        </pc:spChg>
        <pc:spChg chg="mod">
          <ac:chgData name="Philippe Beraud" userId="3b1c6667-7fbc-45cf-ac7c-d346ed9edd62" providerId="ADAL" clId="{93948A27-F404-451D-97A3-8AFB0DC69543}" dt="2024-05-22T08:46:45.250" v="398" actId="207"/>
          <ac:spMkLst>
            <pc:docMk/>
            <pc:sldMk cId="3127938486" sldId="795"/>
            <ac:spMk id="40" creationId="{C08CD521-A85C-94C6-12BE-FB098620D971}"/>
          </ac:spMkLst>
        </pc:spChg>
      </pc:sldChg>
      <pc:sldChg chg="modSp add mod">
        <pc:chgData name="Philippe Beraud" userId="3b1c6667-7fbc-45cf-ac7c-d346ed9edd62" providerId="ADAL" clId="{93948A27-F404-451D-97A3-8AFB0DC69543}" dt="2024-05-22T08:48:15.120" v="417" actId="207"/>
        <pc:sldMkLst>
          <pc:docMk/>
          <pc:sldMk cId="1058275143" sldId="797"/>
        </pc:sldMkLst>
        <pc:spChg chg="mod">
          <ac:chgData name="Philippe Beraud" userId="3b1c6667-7fbc-45cf-ac7c-d346ed9edd62" providerId="ADAL" clId="{93948A27-F404-451D-97A3-8AFB0DC69543}" dt="2024-05-22T08:48:15.120" v="417" actId="207"/>
          <ac:spMkLst>
            <pc:docMk/>
            <pc:sldMk cId="1058275143" sldId="797"/>
            <ac:spMk id="43" creationId="{6BB2BAEF-4A6C-A41A-140F-3750461C0E31}"/>
          </ac:spMkLst>
        </pc:spChg>
      </pc:sldChg>
      <pc:sldChg chg="modSp add mod">
        <pc:chgData name="Philippe Beraud" userId="3b1c6667-7fbc-45cf-ac7c-d346ed9edd62" providerId="ADAL" clId="{93948A27-F404-451D-97A3-8AFB0DC69543}" dt="2024-05-22T08:45:50.558" v="385" actId="207"/>
        <pc:sldMkLst>
          <pc:docMk/>
          <pc:sldMk cId="3878600257" sldId="799"/>
        </pc:sldMkLst>
        <pc:spChg chg="mod">
          <ac:chgData name="Philippe Beraud" userId="3b1c6667-7fbc-45cf-ac7c-d346ed9edd62" providerId="ADAL" clId="{93948A27-F404-451D-97A3-8AFB0DC69543}" dt="2024-05-22T08:45:50.558" v="385" actId="207"/>
          <ac:spMkLst>
            <pc:docMk/>
            <pc:sldMk cId="3878600257" sldId="799"/>
            <ac:spMk id="8" creationId="{CC9ECBBC-4E9B-6B59-66F5-6E8CDA70829B}"/>
          </ac:spMkLst>
        </pc:spChg>
      </pc:sldChg>
      <pc:sldChg chg="modSp add mod">
        <pc:chgData name="Philippe Beraud" userId="3b1c6667-7fbc-45cf-ac7c-d346ed9edd62" providerId="ADAL" clId="{93948A27-F404-451D-97A3-8AFB0DC69543}" dt="2024-05-22T08:50:14.417" v="438" actId="207"/>
        <pc:sldMkLst>
          <pc:docMk/>
          <pc:sldMk cId="1405740701" sldId="804"/>
        </pc:sldMkLst>
        <pc:spChg chg="mod">
          <ac:chgData name="Philippe Beraud" userId="3b1c6667-7fbc-45cf-ac7c-d346ed9edd62" providerId="ADAL" clId="{93948A27-F404-451D-97A3-8AFB0DC69543}" dt="2024-05-22T08:50:14.417" v="438" actId="207"/>
          <ac:spMkLst>
            <pc:docMk/>
            <pc:sldMk cId="1405740701" sldId="804"/>
            <ac:spMk id="65" creationId="{C1F2E764-A4FE-34C7-71F8-75B857DC81F6}"/>
          </ac:spMkLst>
        </pc:spChg>
      </pc:sldChg>
      <pc:sldChg chg="modSp add mod">
        <pc:chgData name="Philippe Beraud" userId="3b1c6667-7fbc-45cf-ac7c-d346ed9edd62" providerId="ADAL" clId="{93948A27-F404-451D-97A3-8AFB0DC69543}" dt="2024-05-22T08:49:24.977" v="426" actId="207"/>
        <pc:sldMkLst>
          <pc:docMk/>
          <pc:sldMk cId="59778185" sldId="805"/>
        </pc:sldMkLst>
        <pc:spChg chg="mod">
          <ac:chgData name="Philippe Beraud" userId="3b1c6667-7fbc-45cf-ac7c-d346ed9edd62" providerId="ADAL" clId="{93948A27-F404-451D-97A3-8AFB0DC69543}" dt="2024-05-22T08:49:24.977" v="426" actId="207"/>
          <ac:spMkLst>
            <pc:docMk/>
            <pc:sldMk cId="59778185" sldId="805"/>
            <ac:spMk id="95" creationId="{77AB0124-FAC7-A3CB-F0E9-0ADA5C1BDCB9}"/>
          </ac:spMkLst>
        </pc:spChg>
      </pc:sldChg>
      <pc:sldChg chg="modSp add mod">
        <pc:chgData name="Philippe Beraud" userId="3b1c6667-7fbc-45cf-ac7c-d346ed9edd62" providerId="ADAL" clId="{93948A27-F404-451D-97A3-8AFB0DC69543}" dt="2024-05-22T08:50:41.835" v="445" actId="207"/>
        <pc:sldMkLst>
          <pc:docMk/>
          <pc:sldMk cId="957614230" sldId="806"/>
        </pc:sldMkLst>
        <pc:spChg chg="mod">
          <ac:chgData name="Philippe Beraud" userId="3b1c6667-7fbc-45cf-ac7c-d346ed9edd62" providerId="ADAL" clId="{93948A27-F404-451D-97A3-8AFB0DC69543}" dt="2024-05-22T08:50:41.835" v="445" actId="207"/>
          <ac:spMkLst>
            <pc:docMk/>
            <pc:sldMk cId="957614230" sldId="806"/>
            <ac:spMk id="13" creationId="{A7BC7322-4130-1AA4-9307-406C6C355505}"/>
          </ac:spMkLst>
        </pc:spChg>
        <pc:spChg chg="mod">
          <ac:chgData name="Philippe Beraud" userId="3b1c6667-7fbc-45cf-ac7c-d346ed9edd62" providerId="ADAL" clId="{93948A27-F404-451D-97A3-8AFB0DC69543}" dt="2024-05-22T08:50:41.835" v="445" actId="207"/>
          <ac:spMkLst>
            <pc:docMk/>
            <pc:sldMk cId="957614230" sldId="806"/>
            <ac:spMk id="14" creationId="{3321D5EE-B46C-EFF9-D1EE-07332F8C4C6A}"/>
          </ac:spMkLst>
        </pc:spChg>
        <pc:spChg chg="mod">
          <ac:chgData name="Philippe Beraud" userId="3b1c6667-7fbc-45cf-ac7c-d346ed9edd62" providerId="ADAL" clId="{93948A27-F404-451D-97A3-8AFB0DC69543}" dt="2024-05-22T08:50:41.835" v="445" actId="207"/>
          <ac:spMkLst>
            <pc:docMk/>
            <pc:sldMk cId="957614230" sldId="806"/>
            <ac:spMk id="15" creationId="{46DE4554-AA8E-F277-CB30-8EDBEF73555B}"/>
          </ac:spMkLst>
        </pc:spChg>
        <pc:spChg chg="mod">
          <ac:chgData name="Philippe Beraud" userId="3b1c6667-7fbc-45cf-ac7c-d346ed9edd62" providerId="ADAL" clId="{93948A27-F404-451D-97A3-8AFB0DC69543}" dt="2024-05-22T08:50:41.835" v="445" actId="207"/>
          <ac:spMkLst>
            <pc:docMk/>
            <pc:sldMk cId="957614230" sldId="806"/>
            <ac:spMk id="16" creationId="{735520C1-C2F6-D3F2-D52A-76A3E6BDC903}"/>
          </ac:spMkLst>
        </pc:spChg>
        <pc:spChg chg="mod">
          <ac:chgData name="Philippe Beraud" userId="3b1c6667-7fbc-45cf-ac7c-d346ed9edd62" providerId="ADAL" clId="{93948A27-F404-451D-97A3-8AFB0DC69543}" dt="2024-05-22T08:50:41.835" v="445" actId="207"/>
          <ac:spMkLst>
            <pc:docMk/>
            <pc:sldMk cId="957614230" sldId="806"/>
            <ac:spMk id="17" creationId="{B2DB9704-6063-1441-8F59-D5CBE85D48E8}"/>
          </ac:spMkLst>
        </pc:spChg>
        <pc:spChg chg="mod">
          <ac:chgData name="Philippe Beraud" userId="3b1c6667-7fbc-45cf-ac7c-d346ed9edd62" providerId="ADAL" clId="{93948A27-F404-451D-97A3-8AFB0DC69543}" dt="2024-05-22T08:50:41.835" v="445" actId="207"/>
          <ac:spMkLst>
            <pc:docMk/>
            <pc:sldMk cId="957614230" sldId="806"/>
            <ac:spMk id="19" creationId="{8243F849-E821-5E4F-38D5-9F9C6B8145E1}"/>
          </ac:spMkLst>
        </pc:spChg>
        <pc:spChg chg="mod">
          <ac:chgData name="Philippe Beraud" userId="3b1c6667-7fbc-45cf-ac7c-d346ed9edd62" providerId="ADAL" clId="{93948A27-F404-451D-97A3-8AFB0DC69543}" dt="2024-05-22T08:50:41.835" v="445" actId="207"/>
          <ac:spMkLst>
            <pc:docMk/>
            <pc:sldMk cId="957614230" sldId="806"/>
            <ac:spMk id="20" creationId="{9B192DBA-C49F-2464-2721-24B7571B0972}"/>
          </ac:spMkLst>
        </pc:spChg>
        <pc:spChg chg="mod">
          <ac:chgData name="Philippe Beraud" userId="3b1c6667-7fbc-45cf-ac7c-d346ed9edd62" providerId="ADAL" clId="{93948A27-F404-451D-97A3-8AFB0DC69543}" dt="2024-05-22T08:50:41.835" v="445" actId="207"/>
          <ac:spMkLst>
            <pc:docMk/>
            <pc:sldMk cId="957614230" sldId="806"/>
            <ac:spMk id="21" creationId="{5EF43835-0D01-041D-8A62-4C9656A02935}"/>
          </ac:spMkLst>
        </pc:spChg>
        <pc:spChg chg="mod">
          <ac:chgData name="Philippe Beraud" userId="3b1c6667-7fbc-45cf-ac7c-d346ed9edd62" providerId="ADAL" clId="{93948A27-F404-451D-97A3-8AFB0DC69543}" dt="2024-05-22T08:50:41.835" v="445" actId="207"/>
          <ac:spMkLst>
            <pc:docMk/>
            <pc:sldMk cId="957614230" sldId="806"/>
            <ac:spMk id="22" creationId="{A0D52D71-4005-63DC-17DE-47BF41B7FD10}"/>
          </ac:spMkLst>
        </pc:spChg>
        <pc:spChg chg="mod">
          <ac:chgData name="Philippe Beraud" userId="3b1c6667-7fbc-45cf-ac7c-d346ed9edd62" providerId="ADAL" clId="{93948A27-F404-451D-97A3-8AFB0DC69543}" dt="2024-05-22T08:50:41.835" v="445" actId="207"/>
          <ac:spMkLst>
            <pc:docMk/>
            <pc:sldMk cId="957614230" sldId="806"/>
            <ac:spMk id="23" creationId="{2DDB26C4-BC0A-DEB3-7000-A5828EA3810E}"/>
          </ac:spMkLst>
        </pc:spChg>
        <pc:spChg chg="mod">
          <ac:chgData name="Philippe Beraud" userId="3b1c6667-7fbc-45cf-ac7c-d346ed9edd62" providerId="ADAL" clId="{93948A27-F404-451D-97A3-8AFB0DC69543}" dt="2024-05-22T08:50:41.835" v="445" actId="207"/>
          <ac:spMkLst>
            <pc:docMk/>
            <pc:sldMk cId="957614230" sldId="806"/>
            <ac:spMk id="25" creationId="{10C3BEAF-DBCA-81C1-BF8B-7FB160AC6D7B}"/>
          </ac:spMkLst>
        </pc:spChg>
        <pc:spChg chg="mod">
          <ac:chgData name="Philippe Beraud" userId="3b1c6667-7fbc-45cf-ac7c-d346ed9edd62" providerId="ADAL" clId="{93948A27-F404-451D-97A3-8AFB0DC69543}" dt="2024-05-22T08:50:41.835" v="445" actId="207"/>
          <ac:spMkLst>
            <pc:docMk/>
            <pc:sldMk cId="957614230" sldId="806"/>
            <ac:spMk id="26" creationId="{E468EA54-629A-A190-A601-A7274EEB3FF6}"/>
          </ac:spMkLst>
        </pc:spChg>
        <pc:spChg chg="mod">
          <ac:chgData name="Philippe Beraud" userId="3b1c6667-7fbc-45cf-ac7c-d346ed9edd62" providerId="ADAL" clId="{93948A27-F404-451D-97A3-8AFB0DC69543}" dt="2024-05-22T08:50:41.835" v="445" actId="207"/>
          <ac:spMkLst>
            <pc:docMk/>
            <pc:sldMk cId="957614230" sldId="806"/>
            <ac:spMk id="27" creationId="{BA1387E3-9EDB-0ECB-3058-BE749C4A9BFB}"/>
          </ac:spMkLst>
        </pc:spChg>
        <pc:spChg chg="mod">
          <ac:chgData name="Philippe Beraud" userId="3b1c6667-7fbc-45cf-ac7c-d346ed9edd62" providerId="ADAL" clId="{93948A27-F404-451D-97A3-8AFB0DC69543}" dt="2024-05-22T08:50:41.835" v="445" actId="207"/>
          <ac:spMkLst>
            <pc:docMk/>
            <pc:sldMk cId="957614230" sldId="806"/>
            <ac:spMk id="28" creationId="{0503BAF6-6C2C-9BC3-10AE-2DD52A278DA4}"/>
          </ac:spMkLst>
        </pc:spChg>
        <pc:spChg chg="mod">
          <ac:chgData name="Philippe Beraud" userId="3b1c6667-7fbc-45cf-ac7c-d346ed9edd62" providerId="ADAL" clId="{93948A27-F404-451D-97A3-8AFB0DC69543}" dt="2024-05-22T08:50:41.835" v="445" actId="207"/>
          <ac:spMkLst>
            <pc:docMk/>
            <pc:sldMk cId="957614230" sldId="806"/>
            <ac:spMk id="29" creationId="{4523BA4E-D073-C733-61B6-86DC2C7092F4}"/>
          </ac:spMkLst>
        </pc:spChg>
        <pc:spChg chg="mod">
          <ac:chgData name="Philippe Beraud" userId="3b1c6667-7fbc-45cf-ac7c-d346ed9edd62" providerId="ADAL" clId="{93948A27-F404-451D-97A3-8AFB0DC69543}" dt="2024-05-22T08:50:41.835" v="445" actId="207"/>
          <ac:spMkLst>
            <pc:docMk/>
            <pc:sldMk cId="957614230" sldId="806"/>
            <ac:spMk id="49" creationId="{72E2A668-6FCF-0D44-8745-2639A082A949}"/>
          </ac:spMkLst>
        </pc:spChg>
        <pc:spChg chg="mod">
          <ac:chgData name="Philippe Beraud" userId="3b1c6667-7fbc-45cf-ac7c-d346ed9edd62" providerId="ADAL" clId="{93948A27-F404-451D-97A3-8AFB0DC69543}" dt="2024-05-22T08:50:41.835" v="445" actId="207"/>
          <ac:spMkLst>
            <pc:docMk/>
            <pc:sldMk cId="957614230" sldId="806"/>
            <ac:spMk id="52" creationId="{A36B2EAB-279B-68AA-AA2C-7A77D4F6CB2E}"/>
          </ac:spMkLst>
        </pc:spChg>
        <pc:spChg chg="mod">
          <ac:chgData name="Philippe Beraud" userId="3b1c6667-7fbc-45cf-ac7c-d346ed9edd62" providerId="ADAL" clId="{93948A27-F404-451D-97A3-8AFB0DC69543}" dt="2024-05-22T08:50:41.835" v="445" actId="207"/>
          <ac:spMkLst>
            <pc:docMk/>
            <pc:sldMk cId="957614230" sldId="806"/>
            <ac:spMk id="56" creationId="{B32B98F0-28F8-8156-46D4-3ED8DFF512EA}"/>
          </ac:spMkLst>
        </pc:spChg>
        <pc:spChg chg="mod">
          <ac:chgData name="Philippe Beraud" userId="3b1c6667-7fbc-45cf-ac7c-d346ed9edd62" providerId="ADAL" clId="{93948A27-F404-451D-97A3-8AFB0DC69543}" dt="2024-05-22T08:50:41.835" v="445" actId="207"/>
          <ac:spMkLst>
            <pc:docMk/>
            <pc:sldMk cId="957614230" sldId="806"/>
            <ac:spMk id="60" creationId="{303D4997-4044-4B1C-812D-FEE0E40C004A}"/>
          </ac:spMkLst>
        </pc:spChg>
        <pc:spChg chg="mod">
          <ac:chgData name="Philippe Beraud" userId="3b1c6667-7fbc-45cf-ac7c-d346ed9edd62" providerId="ADAL" clId="{93948A27-F404-451D-97A3-8AFB0DC69543}" dt="2024-05-22T08:50:41.835" v="445" actId="207"/>
          <ac:spMkLst>
            <pc:docMk/>
            <pc:sldMk cId="957614230" sldId="806"/>
            <ac:spMk id="64" creationId="{84240500-ADF3-41E0-48F7-B13B64506F3E}"/>
          </ac:spMkLst>
        </pc:spChg>
        <pc:grpChg chg="mod">
          <ac:chgData name="Philippe Beraud" userId="3b1c6667-7fbc-45cf-ac7c-d346ed9edd62" providerId="ADAL" clId="{93948A27-F404-451D-97A3-8AFB0DC69543}" dt="2024-05-22T08:50:41.835" v="445" actId="207"/>
          <ac:grpSpMkLst>
            <pc:docMk/>
            <pc:sldMk cId="957614230" sldId="806"/>
            <ac:grpSpMk id="3" creationId="{9F35F9BD-B774-3FC3-D39E-02A0C44C163B}"/>
          </ac:grpSpMkLst>
        </pc:grpChg>
        <pc:grpChg chg="mod">
          <ac:chgData name="Philippe Beraud" userId="3b1c6667-7fbc-45cf-ac7c-d346ed9edd62" providerId="ADAL" clId="{93948A27-F404-451D-97A3-8AFB0DC69543}" dt="2024-05-22T08:50:41.835" v="445" actId="207"/>
          <ac:grpSpMkLst>
            <pc:docMk/>
            <pc:sldMk cId="957614230" sldId="806"/>
            <ac:grpSpMk id="12" creationId="{ED053516-FDA7-1809-326C-C8EE37C54883}"/>
          </ac:grpSpMkLst>
        </pc:grpChg>
        <pc:grpChg chg="mod">
          <ac:chgData name="Philippe Beraud" userId="3b1c6667-7fbc-45cf-ac7c-d346ed9edd62" providerId="ADAL" clId="{93948A27-F404-451D-97A3-8AFB0DC69543}" dt="2024-05-22T08:50:41.835" v="445" actId="207"/>
          <ac:grpSpMkLst>
            <pc:docMk/>
            <pc:sldMk cId="957614230" sldId="806"/>
            <ac:grpSpMk id="18" creationId="{BC96DAA2-9124-CA4A-175A-83AC60C4CF4E}"/>
          </ac:grpSpMkLst>
        </pc:grpChg>
        <pc:grpChg chg="mod">
          <ac:chgData name="Philippe Beraud" userId="3b1c6667-7fbc-45cf-ac7c-d346ed9edd62" providerId="ADAL" clId="{93948A27-F404-451D-97A3-8AFB0DC69543}" dt="2024-05-22T08:50:41.835" v="445" actId="207"/>
          <ac:grpSpMkLst>
            <pc:docMk/>
            <pc:sldMk cId="957614230" sldId="806"/>
            <ac:grpSpMk id="24" creationId="{2AA15877-FBF0-A9D8-7641-5485FEAF93D4}"/>
          </ac:grpSpMkLst>
        </pc:grpChg>
        <pc:grpChg chg="mod">
          <ac:chgData name="Philippe Beraud" userId="3b1c6667-7fbc-45cf-ac7c-d346ed9edd62" providerId="ADAL" clId="{93948A27-F404-451D-97A3-8AFB0DC69543}" dt="2024-05-22T08:50:41.835" v="445" actId="207"/>
          <ac:grpSpMkLst>
            <pc:docMk/>
            <pc:sldMk cId="957614230" sldId="806"/>
            <ac:grpSpMk id="73" creationId="{F98F4E89-A47C-8E52-4B93-3F6FE38706DA}"/>
          </ac:grpSpMkLst>
        </pc:grpChg>
        <pc:cxnChg chg="mod">
          <ac:chgData name="Philippe Beraud" userId="3b1c6667-7fbc-45cf-ac7c-d346ed9edd62" providerId="ADAL" clId="{93948A27-F404-451D-97A3-8AFB0DC69543}" dt="2024-05-22T08:50:41.835" v="445" actId="207"/>
          <ac:cxnSpMkLst>
            <pc:docMk/>
            <pc:sldMk cId="957614230" sldId="806"/>
            <ac:cxnSpMk id="74" creationId="{889A5801-CE79-0EF9-E3AE-06289F7752AD}"/>
          </ac:cxnSpMkLst>
        </pc:cxnChg>
        <pc:cxnChg chg="mod">
          <ac:chgData name="Philippe Beraud" userId="3b1c6667-7fbc-45cf-ac7c-d346ed9edd62" providerId="ADAL" clId="{93948A27-F404-451D-97A3-8AFB0DC69543}" dt="2024-05-22T08:50:41.835" v="445" actId="207"/>
          <ac:cxnSpMkLst>
            <pc:docMk/>
            <pc:sldMk cId="957614230" sldId="806"/>
            <ac:cxnSpMk id="75" creationId="{5FD436FE-1B9D-4B43-6BFF-E7B7AE75E565}"/>
          </ac:cxnSpMkLst>
        </pc:cxnChg>
      </pc:sldChg>
      <pc:sldChg chg="modSp add mod">
        <pc:chgData name="Philippe Beraud" userId="3b1c6667-7fbc-45cf-ac7c-d346ed9edd62" providerId="ADAL" clId="{93948A27-F404-451D-97A3-8AFB0DC69543}" dt="2024-05-22T08:49:31.704" v="428" actId="207"/>
        <pc:sldMkLst>
          <pc:docMk/>
          <pc:sldMk cId="1739939618" sldId="807"/>
        </pc:sldMkLst>
        <pc:spChg chg="mod">
          <ac:chgData name="Philippe Beraud" userId="3b1c6667-7fbc-45cf-ac7c-d346ed9edd62" providerId="ADAL" clId="{93948A27-F404-451D-97A3-8AFB0DC69543}" dt="2024-05-22T08:49:31.704" v="428" actId="207"/>
          <ac:spMkLst>
            <pc:docMk/>
            <pc:sldMk cId="1739939618" sldId="807"/>
            <ac:spMk id="64" creationId="{4B406DB0-161B-96F5-4FD6-403DCD3DDBDC}"/>
          </ac:spMkLst>
        </pc:spChg>
      </pc:sldChg>
      <pc:sldChg chg="modSp add mod">
        <pc:chgData name="Philippe Beraud" userId="3b1c6667-7fbc-45cf-ac7c-d346ed9edd62" providerId="ADAL" clId="{93948A27-F404-451D-97A3-8AFB0DC69543}" dt="2024-05-22T08:50:45.563" v="446" actId="207"/>
        <pc:sldMkLst>
          <pc:docMk/>
          <pc:sldMk cId="3686508750" sldId="808"/>
        </pc:sldMkLst>
        <pc:spChg chg="mod">
          <ac:chgData name="Philippe Beraud" userId="3b1c6667-7fbc-45cf-ac7c-d346ed9edd62" providerId="ADAL" clId="{93948A27-F404-451D-97A3-8AFB0DC69543}" dt="2024-05-22T08:50:45.563" v="446" actId="207"/>
          <ac:spMkLst>
            <pc:docMk/>
            <pc:sldMk cId="3686508750" sldId="808"/>
            <ac:spMk id="90" creationId="{AC902508-058C-67BB-2710-B6A079730C5D}"/>
          </ac:spMkLst>
        </pc:spChg>
      </pc:sldChg>
      <pc:sldChg chg="modSp add mod">
        <pc:chgData name="Philippe Beraud" userId="3b1c6667-7fbc-45cf-ac7c-d346ed9edd62" providerId="ADAL" clId="{93948A27-F404-451D-97A3-8AFB0DC69543}" dt="2024-05-22T08:50:08.372" v="437" actId="207"/>
        <pc:sldMkLst>
          <pc:docMk/>
          <pc:sldMk cId="1368575297" sldId="812"/>
        </pc:sldMkLst>
        <pc:spChg chg="mod">
          <ac:chgData name="Philippe Beraud" userId="3b1c6667-7fbc-45cf-ac7c-d346ed9edd62" providerId="ADAL" clId="{93948A27-F404-451D-97A3-8AFB0DC69543}" dt="2024-05-22T08:50:08.372" v="437" actId="207"/>
          <ac:spMkLst>
            <pc:docMk/>
            <pc:sldMk cId="1368575297" sldId="812"/>
            <ac:spMk id="30" creationId="{D9B16E45-7699-7946-5425-AA76776C00EF}"/>
          </ac:spMkLst>
        </pc:spChg>
      </pc:sldChg>
      <pc:sldChg chg="modSp add mod">
        <pc:chgData name="Philippe Beraud" userId="3b1c6667-7fbc-45cf-ac7c-d346ed9edd62" providerId="ADAL" clId="{93948A27-F404-451D-97A3-8AFB0DC69543}" dt="2024-05-22T08:45:58.490" v="387" actId="207"/>
        <pc:sldMkLst>
          <pc:docMk/>
          <pc:sldMk cId="3896018892" sldId="814"/>
        </pc:sldMkLst>
        <pc:spChg chg="mod">
          <ac:chgData name="Philippe Beraud" userId="3b1c6667-7fbc-45cf-ac7c-d346ed9edd62" providerId="ADAL" clId="{93948A27-F404-451D-97A3-8AFB0DC69543}" dt="2024-05-22T08:45:58.490" v="387" actId="207"/>
          <ac:spMkLst>
            <pc:docMk/>
            <pc:sldMk cId="3896018892" sldId="814"/>
            <ac:spMk id="23" creationId="{315E11CC-87C5-02B1-563E-99B883EF1346}"/>
          </ac:spMkLst>
        </pc:spChg>
      </pc:sldChg>
      <pc:sldChg chg="modSp add mod">
        <pc:chgData name="Philippe Beraud" userId="3b1c6667-7fbc-45cf-ac7c-d346ed9edd62" providerId="ADAL" clId="{93948A27-F404-451D-97A3-8AFB0DC69543}" dt="2024-05-22T08:44:56.176" v="375" actId="207"/>
        <pc:sldMkLst>
          <pc:docMk/>
          <pc:sldMk cId="3082950833" sldId="822"/>
        </pc:sldMkLst>
        <pc:spChg chg="mod">
          <ac:chgData name="Philippe Beraud" userId="3b1c6667-7fbc-45cf-ac7c-d346ed9edd62" providerId="ADAL" clId="{93948A27-F404-451D-97A3-8AFB0DC69543}" dt="2024-05-22T08:44:51.097" v="373" actId="207"/>
          <ac:spMkLst>
            <pc:docMk/>
            <pc:sldMk cId="3082950833" sldId="822"/>
            <ac:spMk id="7" creationId="{BDCDE0B7-CB1C-473E-CD3D-920D31CAE13B}"/>
          </ac:spMkLst>
        </pc:spChg>
        <pc:spChg chg="mod">
          <ac:chgData name="Philippe Beraud" userId="3b1c6667-7fbc-45cf-ac7c-d346ed9edd62" providerId="ADAL" clId="{93948A27-F404-451D-97A3-8AFB0DC69543}" dt="2024-05-22T08:44:51.097" v="373" actId="207"/>
          <ac:spMkLst>
            <pc:docMk/>
            <pc:sldMk cId="3082950833" sldId="822"/>
            <ac:spMk id="9" creationId="{9934E301-BB56-B602-C40F-DD6929550311}"/>
          </ac:spMkLst>
        </pc:spChg>
        <pc:spChg chg="mod">
          <ac:chgData name="Philippe Beraud" userId="3b1c6667-7fbc-45cf-ac7c-d346ed9edd62" providerId="ADAL" clId="{93948A27-F404-451D-97A3-8AFB0DC69543}" dt="2024-05-22T08:44:51.097" v="373" actId="207"/>
          <ac:spMkLst>
            <pc:docMk/>
            <pc:sldMk cId="3082950833" sldId="822"/>
            <ac:spMk id="10" creationId="{D602FCE1-1DDF-8B69-CD88-E89AE46D0509}"/>
          </ac:spMkLst>
        </pc:spChg>
        <pc:spChg chg="mod">
          <ac:chgData name="Philippe Beraud" userId="3b1c6667-7fbc-45cf-ac7c-d346ed9edd62" providerId="ADAL" clId="{93948A27-F404-451D-97A3-8AFB0DC69543}" dt="2024-05-22T08:44:54.010" v="374" actId="207"/>
          <ac:spMkLst>
            <pc:docMk/>
            <pc:sldMk cId="3082950833" sldId="822"/>
            <ac:spMk id="15" creationId="{B79DCF0A-D664-4ABA-DBA9-0D7A1E70D48D}"/>
          </ac:spMkLst>
        </pc:spChg>
        <pc:spChg chg="mod">
          <ac:chgData name="Philippe Beraud" userId="3b1c6667-7fbc-45cf-ac7c-d346ed9edd62" providerId="ADAL" clId="{93948A27-F404-451D-97A3-8AFB0DC69543}" dt="2024-05-22T08:44:56.176" v="375" actId="207"/>
          <ac:spMkLst>
            <pc:docMk/>
            <pc:sldMk cId="3082950833" sldId="822"/>
            <ac:spMk id="23" creationId="{103385B9-C301-36BD-6238-BAE6E16B6B08}"/>
          </ac:spMkLst>
        </pc:spChg>
        <pc:spChg chg="mod">
          <ac:chgData name="Philippe Beraud" userId="3b1c6667-7fbc-45cf-ac7c-d346ed9edd62" providerId="ADAL" clId="{93948A27-F404-451D-97A3-8AFB0DC69543}" dt="2024-05-22T08:44:51.097" v="373" actId="207"/>
          <ac:spMkLst>
            <pc:docMk/>
            <pc:sldMk cId="3082950833" sldId="822"/>
            <ac:spMk id="29" creationId="{852BD931-294C-7319-79DB-DBF8BAE5917E}"/>
          </ac:spMkLst>
        </pc:spChg>
        <pc:grpChg chg="mod">
          <ac:chgData name="Philippe Beraud" userId="3b1c6667-7fbc-45cf-ac7c-d346ed9edd62" providerId="ADAL" clId="{93948A27-F404-451D-97A3-8AFB0DC69543}" dt="2024-05-22T08:44:51.097" v="373" actId="207"/>
          <ac:grpSpMkLst>
            <pc:docMk/>
            <pc:sldMk cId="3082950833" sldId="822"/>
            <ac:grpSpMk id="35" creationId="{7CD15F24-22D6-3E8A-265C-B1218F1B89D1}"/>
          </ac:grpSpMkLst>
        </pc:grpChg>
      </pc:sldChg>
      <pc:sldChg chg="add">
        <pc:chgData name="Philippe Beraud" userId="3b1c6667-7fbc-45cf-ac7c-d346ed9edd62" providerId="ADAL" clId="{93948A27-F404-451D-97A3-8AFB0DC69543}" dt="2024-05-22T08:44:34.475" v="371"/>
        <pc:sldMkLst>
          <pc:docMk/>
          <pc:sldMk cId="2864772475" sldId="825"/>
        </pc:sldMkLst>
      </pc:sldChg>
      <pc:sldChg chg="modSp add mod">
        <pc:chgData name="Philippe Beraud" userId="3b1c6667-7fbc-45cf-ac7c-d346ed9edd62" providerId="ADAL" clId="{93948A27-F404-451D-97A3-8AFB0DC69543}" dt="2024-05-22T08:45:22.337" v="382" actId="207"/>
        <pc:sldMkLst>
          <pc:docMk/>
          <pc:sldMk cId="4129216089" sldId="826"/>
        </pc:sldMkLst>
        <pc:spChg chg="mod">
          <ac:chgData name="Philippe Beraud" userId="3b1c6667-7fbc-45cf-ac7c-d346ed9edd62" providerId="ADAL" clId="{93948A27-F404-451D-97A3-8AFB0DC69543}" dt="2024-05-22T08:45:09.420" v="377" actId="207"/>
          <ac:spMkLst>
            <pc:docMk/>
            <pc:sldMk cId="4129216089" sldId="826"/>
            <ac:spMk id="17" creationId="{194C11A5-7C58-213D-ECC3-C47FFB2DFDA0}"/>
          </ac:spMkLst>
        </pc:spChg>
        <pc:spChg chg="mod">
          <ac:chgData name="Philippe Beraud" userId="3b1c6667-7fbc-45cf-ac7c-d346ed9edd62" providerId="ADAL" clId="{93948A27-F404-451D-97A3-8AFB0DC69543}" dt="2024-05-22T08:45:01.310" v="376" actId="207"/>
          <ac:spMkLst>
            <pc:docMk/>
            <pc:sldMk cId="4129216089" sldId="826"/>
            <ac:spMk id="18" creationId="{4D674BDE-8AEA-F352-9C96-7B67E80C27D4}"/>
          </ac:spMkLst>
        </pc:spChg>
        <pc:spChg chg="mod">
          <ac:chgData name="Philippe Beraud" userId="3b1c6667-7fbc-45cf-ac7c-d346ed9edd62" providerId="ADAL" clId="{93948A27-F404-451D-97A3-8AFB0DC69543}" dt="2024-05-22T08:45:01.310" v="376" actId="207"/>
          <ac:spMkLst>
            <pc:docMk/>
            <pc:sldMk cId="4129216089" sldId="826"/>
            <ac:spMk id="19" creationId="{4CB3D509-C139-946E-EFC6-E7E0320FC499}"/>
          </ac:spMkLst>
        </pc:spChg>
        <pc:spChg chg="mod">
          <ac:chgData name="Philippe Beraud" userId="3b1c6667-7fbc-45cf-ac7c-d346ed9edd62" providerId="ADAL" clId="{93948A27-F404-451D-97A3-8AFB0DC69543}" dt="2024-05-22T08:45:01.310" v="376" actId="207"/>
          <ac:spMkLst>
            <pc:docMk/>
            <pc:sldMk cId="4129216089" sldId="826"/>
            <ac:spMk id="20" creationId="{22719D57-9C89-E3C5-ED4A-E3929C9765C1}"/>
          </ac:spMkLst>
        </pc:spChg>
        <pc:spChg chg="mod">
          <ac:chgData name="Philippe Beraud" userId="3b1c6667-7fbc-45cf-ac7c-d346ed9edd62" providerId="ADAL" clId="{93948A27-F404-451D-97A3-8AFB0DC69543}" dt="2024-05-22T08:45:20.005" v="381" actId="207"/>
          <ac:spMkLst>
            <pc:docMk/>
            <pc:sldMk cId="4129216089" sldId="826"/>
            <ac:spMk id="21" creationId="{51DFED0E-9A8C-63DA-25C5-9773372A543D}"/>
          </ac:spMkLst>
        </pc:spChg>
        <pc:spChg chg="mod">
          <ac:chgData name="Philippe Beraud" userId="3b1c6667-7fbc-45cf-ac7c-d346ed9edd62" providerId="ADAL" clId="{93948A27-F404-451D-97A3-8AFB0DC69543}" dt="2024-05-22T08:45:01.310" v="376" actId="207"/>
          <ac:spMkLst>
            <pc:docMk/>
            <pc:sldMk cId="4129216089" sldId="826"/>
            <ac:spMk id="23" creationId="{87B05838-AF52-5EDC-6C8F-EB4D109EF6E2}"/>
          </ac:spMkLst>
        </pc:spChg>
        <pc:spChg chg="mod">
          <ac:chgData name="Philippe Beraud" userId="3b1c6667-7fbc-45cf-ac7c-d346ed9edd62" providerId="ADAL" clId="{93948A27-F404-451D-97A3-8AFB0DC69543}" dt="2024-05-22T08:45:22.337" v="382" actId="207"/>
          <ac:spMkLst>
            <pc:docMk/>
            <pc:sldMk cId="4129216089" sldId="826"/>
            <ac:spMk id="24" creationId="{C9C8AF4F-6BA5-236B-3FAB-66ECCD0289AA}"/>
          </ac:spMkLst>
        </pc:spChg>
        <pc:spChg chg="mod">
          <ac:chgData name="Philippe Beraud" userId="3b1c6667-7fbc-45cf-ac7c-d346ed9edd62" providerId="ADAL" clId="{93948A27-F404-451D-97A3-8AFB0DC69543}" dt="2024-05-22T08:45:01.310" v="376" actId="207"/>
          <ac:spMkLst>
            <pc:docMk/>
            <pc:sldMk cId="4129216089" sldId="826"/>
            <ac:spMk id="26" creationId="{8C8DB494-516B-C5B6-05BE-260B80F11930}"/>
          </ac:spMkLst>
        </pc:spChg>
        <pc:spChg chg="mod">
          <ac:chgData name="Philippe Beraud" userId="3b1c6667-7fbc-45cf-ac7c-d346ed9edd62" providerId="ADAL" clId="{93948A27-F404-451D-97A3-8AFB0DC69543}" dt="2024-05-22T08:45:17.809" v="380" actId="207"/>
          <ac:spMkLst>
            <pc:docMk/>
            <pc:sldMk cId="4129216089" sldId="826"/>
            <ac:spMk id="27" creationId="{83487318-EAA7-403E-84AB-58169C909236}"/>
          </ac:spMkLst>
        </pc:spChg>
        <pc:spChg chg="mod">
          <ac:chgData name="Philippe Beraud" userId="3b1c6667-7fbc-45cf-ac7c-d346ed9edd62" providerId="ADAL" clId="{93948A27-F404-451D-97A3-8AFB0DC69543}" dt="2024-05-22T08:45:11.123" v="378" actId="207"/>
          <ac:spMkLst>
            <pc:docMk/>
            <pc:sldMk cId="4129216089" sldId="826"/>
            <ac:spMk id="39" creationId="{4D814236-A2C4-CDCF-3A04-DB6D23520E12}"/>
          </ac:spMkLst>
        </pc:spChg>
        <pc:spChg chg="mod">
          <ac:chgData name="Philippe Beraud" userId="3b1c6667-7fbc-45cf-ac7c-d346ed9edd62" providerId="ADAL" clId="{93948A27-F404-451D-97A3-8AFB0DC69543}" dt="2024-05-22T08:45:01.310" v="376" actId="207"/>
          <ac:spMkLst>
            <pc:docMk/>
            <pc:sldMk cId="4129216089" sldId="826"/>
            <ac:spMk id="43" creationId="{AB5B630B-978A-46A6-9234-45BAD946C339}"/>
          </ac:spMkLst>
        </pc:spChg>
        <pc:spChg chg="mod">
          <ac:chgData name="Philippe Beraud" userId="3b1c6667-7fbc-45cf-ac7c-d346ed9edd62" providerId="ADAL" clId="{93948A27-F404-451D-97A3-8AFB0DC69543}" dt="2024-05-22T08:45:15.764" v="379" actId="207"/>
          <ac:spMkLst>
            <pc:docMk/>
            <pc:sldMk cId="4129216089" sldId="826"/>
            <ac:spMk id="44" creationId="{3601DEFB-9D48-B5D9-7BE9-2322CD64D9F2}"/>
          </ac:spMkLst>
        </pc:spChg>
        <pc:grpChg chg="mod">
          <ac:chgData name="Philippe Beraud" userId="3b1c6667-7fbc-45cf-ac7c-d346ed9edd62" providerId="ADAL" clId="{93948A27-F404-451D-97A3-8AFB0DC69543}" dt="2024-05-22T08:45:01.310" v="376" actId="207"/>
          <ac:grpSpMkLst>
            <pc:docMk/>
            <pc:sldMk cId="4129216089" sldId="826"/>
            <ac:grpSpMk id="4" creationId="{DFD47CE8-154C-B060-87B6-449E5285C439}"/>
          </ac:grpSpMkLst>
        </pc:grpChg>
        <pc:grpChg chg="mod">
          <ac:chgData name="Philippe Beraud" userId="3b1c6667-7fbc-45cf-ac7c-d346ed9edd62" providerId="ADAL" clId="{93948A27-F404-451D-97A3-8AFB0DC69543}" dt="2024-05-22T08:45:01.310" v="376" actId="207"/>
          <ac:grpSpMkLst>
            <pc:docMk/>
            <pc:sldMk cId="4129216089" sldId="826"/>
            <ac:grpSpMk id="22" creationId="{A447E8E7-31EB-7A90-7018-299AF45A4059}"/>
          </ac:grpSpMkLst>
        </pc:grpChg>
        <pc:grpChg chg="mod">
          <ac:chgData name="Philippe Beraud" userId="3b1c6667-7fbc-45cf-ac7c-d346ed9edd62" providerId="ADAL" clId="{93948A27-F404-451D-97A3-8AFB0DC69543}" dt="2024-05-22T08:45:01.310" v="376" actId="207"/>
          <ac:grpSpMkLst>
            <pc:docMk/>
            <pc:sldMk cId="4129216089" sldId="826"/>
            <ac:grpSpMk id="25" creationId="{0269BBA1-1480-0DDC-517D-2540278A8C59}"/>
          </ac:grpSpMkLst>
        </pc:grpChg>
        <pc:grpChg chg="mod">
          <ac:chgData name="Philippe Beraud" userId="3b1c6667-7fbc-45cf-ac7c-d346ed9edd62" providerId="ADAL" clId="{93948A27-F404-451D-97A3-8AFB0DC69543}" dt="2024-05-22T08:45:01.310" v="376" actId="207"/>
          <ac:grpSpMkLst>
            <pc:docMk/>
            <pc:sldMk cId="4129216089" sldId="826"/>
            <ac:grpSpMk id="38" creationId="{4A32E60B-E886-33F2-2056-0BA51BF9EC76}"/>
          </ac:grpSpMkLst>
        </pc:grpChg>
        <pc:grpChg chg="mod">
          <ac:chgData name="Philippe Beraud" userId="3b1c6667-7fbc-45cf-ac7c-d346ed9edd62" providerId="ADAL" clId="{93948A27-F404-451D-97A3-8AFB0DC69543}" dt="2024-05-22T08:45:01.310" v="376" actId="207"/>
          <ac:grpSpMkLst>
            <pc:docMk/>
            <pc:sldMk cId="4129216089" sldId="826"/>
            <ac:grpSpMk id="42" creationId="{8617E917-A88B-5B3C-242A-9DB367AD4779}"/>
          </ac:grpSpMkLst>
        </pc:grpChg>
        <pc:cxnChg chg="mod">
          <ac:chgData name="Philippe Beraud" userId="3b1c6667-7fbc-45cf-ac7c-d346ed9edd62" providerId="ADAL" clId="{93948A27-F404-451D-97A3-8AFB0DC69543}" dt="2024-05-22T08:45:01.310" v="376" actId="207"/>
          <ac:cxnSpMkLst>
            <pc:docMk/>
            <pc:sldMk cId="4129216089" sldId="826"/>
            <ac:cxnSpMk id="29" creationId="{63715FB9-00D5-FF58-2BDF-4DCA13687444}"/>
          </ac:cxnSpMkLst>
        </pc:cxnChg>
      </pc:sldChg>
      <pc:sldChg chg="modSp add mod">
        <pc:chgData name="Philippe Beraud" userId="3b1c6667-7fbc-45cf-ac7c-d346ed9edd62" providerId="ADAL" clId="{93948A27-F404-451D-97A3-8AFB0DC69543}" dt="2024-05-22T08:47:21.956" v="407" actId="207"/>
        <pc:sldMkLst>
          <pc:docMk/>
          <pc:sldMk cId="867833935" sldId="4504"/>
        </pc:sldMkLst>
        <pc:spChg chg="mod">
          <ac:chgData name="Philippe Beraud" userId="3b1c6667-7fbc-45cf-ac7c-d346ed9edd62" providerId="ADAL" clId="{93948A27-F404-451D-97A3-8AFB0DC69543}" dt="2024-05-22T08:47:20.082" v="406" actId="207"/>
          <ac:spMkLst>
            <pc:docMk/>
            <pc:sldMk cId="867833935" sldId="4504"/>
            <ac:spMk id="7" creationId="{5AEF3D77-9807-84E8-E875-E540D9A9F5AE}"/>
          </ac:spMkLst>
        </pc:spChg>
        <pc:spChg chg="mod">
          <ac:chgData name="Philippe Beraud" userId="3b1c6667-7fbc-45cf-ac7c-d346ed9edd62" providerId="ADAL" clId="{93948A27-F404-451D-97A3-8AFB0DC69543}" dt="2024-05-22T08:47:18.297" v="405" actId="207"/>
          <ac:spMkLst>
            <pc:docMk/>
            <pc:sldMk cId="867833935" sldId="4504"/>
            <ac:spMk id="8" creationId="{099B64F0-F45C-0D7F-35E1-37FDC46FD83F}"/>
          </ac:spMkLst>
        </pc:spChg>
        <pc:spChg chg="mod">
          <ac:chgData name="Philippe Beraud" userId="3b1c6667-7fbc-45cf-ac7c-d346ed9edd62" providerId="ADAL" clId="{93948A27-F404-451D-97A3-8AFB0DC69543}" dt="2024-05-22T08:47:21.956" v="407" actId="207"/>
          <ac:spMkLst>
            <pc:docMk/>
            <pc:sldMk cId="867833935" sldId="4504"/>
            <ac:spMk id="10" creationId="{4ECC7F53-73D8-FB38-9C7D-591C72FF8133}"/>
          </ac:spMkLst>
        </pc:spChg>
        <pc:spChg chg="mod">
          <ac:chgData name="Philippe Beraud" userId="3b1c6667-7fbc-45cf-ac7c-d346ed9edd62" providerId="ADAL" clId="{93948A27-F404-451D-97A3-8AFB0DC69543}" dt="2024-05-22T08:47:18.297" v="405" actId="207"/>
          <ac:spMkLst>
            <pc:docMk/>
            <pc:sldMk cId="867833935" sldId="4504"/>
            <ac:spMk id="12" creationId="{28922234-1FC1-1C9C-40B5-4AD3DF159D9A}"/>
          </ac:spMkLst>
        </pc:spChg>
        <pc:spChg chg="mod">
          <ac:chgData name="Philippe Beraud" userId="3b1c6667-7fbc-45cf-ac7c-d346ed9edd62" providerId="ADAL" clId="{93948A27-F404-451D-97A3-8AFB0DC69543}" dt="2024-05-22T08:47:18.297" v="405" actId="207"/>
          <ac:spMkLst>
            <pc:docMk/>
            <pc:sldMk cId="867833935" sldId="4504"/>
            <ac:spMk id="13" creationId="{DEDB7F6B-3C7A-5BED-5DE3-AA876539A2FB}"/>
          </ac:spMkLst>
        </pc:spChg>
        <pc:spChg chg="mod">
          <ac:chgData name="Philippe Beraud" userId="3b1c6667-7fbc-45cf-ac7c-d346ed9edd62" providerId="ADAL" clId="{93948A27-F404-451D-97A3-8AFB0DC69543}" dt="2024-05-22T08:47:18.297" v="405" actId="207"/>
          <ac:spMkLst>
            <pc:docMk/>
            <pc:sldMk cId="867833935" sldId="4504"/>
            <ac:spMk id="14" creationId="{1E784BE7-1744-6E23-82D5-FFF9A458234B}"/>
          </ac:spMkLst>
        </pc:spChg>
        <pc:spChg chg="mod">
          <ac:chgData name="Philippe Beraud" userId="3b1c6667-7fbc-45cf-ac7c-d346ed9edd62" providerId="ADAL" clId="{93948A27-F404-451D-97A3-8AFB0DC69543}" dt="2024-05-22T08:47:18.297" v="405" actId="207"/>
          <ac:spMkLst>
            <pc:docMk/>
            <pc:sldMk cId="867833935" sldId="4504"/>
            <ac:spMk id="15" creationId="{A205CB08-3B77-9A64-70F2-2130C639E7F9}"/>
          </ac:spMkLst>
        </pc:spChg>
        <pc:spChg chg="mod">
          <ac:chgData name="Philippe Beraud" userId="3b1c6667-7fbc-45cf-ac7c-d346ed9edd62" providerId="ADAL" clId="{93948A27-F404-451D-97A3-8AFB0DC69543}" dt="2024-05-22T08:47:18.297" v="405" actId="207"/>
          <ac:spMkLst>
            <pc:docMk/>
            <pc:sldMk cId="867833935" sldId="4504"/>
            <ac:spMk id="16" creationId="{E7F9E6C3-5562-939B-102D-E525C4AEC1D7}"/>
          </ac:spMkLst>
        </pc:spChg>
        <pc:spChg chg="mod">
          <ac:chgData name="Philippe Beraud" userId="3b1c6667-7fbc-45cf-ac7c-d346ed9edd62" providerId="ADAL" clId="{93948A27-F404-451D-97A3-8AFB0DC69543}" dt="2024-05-22T08:47:18.297" v="405" actId="207"/>
          <ac:spMkLst>
            <pc:docMk/>
            <pc:sldMk cId="867833935" sldId="4504"/>
            <ac:spMk id="26" creationId="{D6AF2878-4417-1B0C-751C-590A4B984D21}"/>
          </ac:spMkLst>
        </pc:spChg>
        <pc:grpChg chg="mod">
          <ac:chgData name="Philippe Beraud" userId="3b1c6667-7fbc-45cf-ac7c-d346ed9edd62" providerId="ADAL" clId="{93948A27-F404-451D-97A3-8AFB0DC69543}" dt="2024-05-22T08:47:18.297" v="405" actId="207"/>
          <ac:grpSpMkLst>
            <pc:docMk/>
            <pc:sldMk cId="867833935" sldId="4504"/>
            <ac:grpSpMk id="3" creationId="{E296B921-2A20-4154-764B-FB9C3F7F6F8B}"/>
          </ac:grpSpMkLst>
        </pc:grpChg>
        <pc:grpChg chg="mod">
          <ac:chgData name="Philippe Beraud" userId="3b1c6667-7fbc-45cf-ac7c-d346ed9edd62" providerId="ADAL" clId="{93948A27-F404-451D-97A3-8AFB0DC69543}" dt="2024-05-22T08:47:18.297" v="405" actId="207"/>
          <ac:grpSpMkLst>
            <pc:docMk/>
            <pc:sldMk cId="867833935" sldId="4504"/>
            <ac:grpSpMk id="11" creationId="{41D0B4AD-24B6-25D4-9EE1-95BB891CDFF5}"/>
          </ac:grpSpMkLst>
        </pc:grpChg>
      </pc:sldChg>
      <pc:sldChg chg="modSp add mod">
        <pc:chgData name="Philippe Beraud" userId="3b1c6667-7fbc-45cf-ac7c-d346ed9edd62" providerId="ADAL" clId="{93948A27-F404-451D-97A3-8AFB0DC69543}" dt="2024-05-22T08:47:35.560" v="411" actId="207"/>
        <pc:sldMkLst>
          <pc:docMk/>
          <pc:sldMk cId="548617601" sldId="4505"/>
        </pc:sldMkLst>
        <pc:spChg chg="mod">
          <ac:chgData name="Philippe Beraud" userId="3b1c6667-7fbc-45cf-ac7c-d346ed9edd62" providerId="ADAL" clId="{93948A27-F404-451D-97A3-8AFB0DC69543}" dt="2024-05-22T08:47:25.965" v="408" actId="207"/>
          <ac:spMkLst>
            <pc:docMk/>
            <pc:sldMk cId="548617601" sldId="4505"/>
            <ac:spMk id="23" creationId="{6A9FD27B-8DC2-7D76-9A39-105804ABDB79}"/>
          </ac:spMkLst>
        </pc:spChg>
        <pc:spChg chg="mod">
          <ac:chgData name="Philippe Beraud" userId="3b1c6667-7fbc-45cf-ac7c-d346ed9edd62" providerId="ADAL" clId="{93948A27-F404-451D-97A3-8AFB0DC69543}" dt="2024-05-22T08:47:28.733" v="409" actId="207"/>
          <ac:spMkLst>
            <pc:docMk/>
            <pc:sldMk cId="548617601" sldId="4505"/>
            <ac:spMk id="24" creationId="{4D89583B-2DFB-0BDB-4328-951EFF5B534F}"/>
          </ac:spMkLst>
        </pc:spChg>
        <pc:spChg chg="mod">
          <ac:chgData name="Philippe Beraud" userId="3b1c6667-7fbc-45cf-ac7c-d346ed9edd62" providerId="ADAL" clId="{93948A27-F404-451D-97A3-8AFB0DC69543}" dt="2024-05-22T08:47:31.929" v="410" actId="207"/>
          <ac:spMkLst>
            <pc:docMk/>
            <pc:sldMk cId="548617601" sldId="4505"/>
            <ac:spMk id="25" creationId="{DC4FA94F-7085-7AE3-7CDA-8FA698776A94}"/>
          </ac:spMkLst>
        </pc:spChg>
        <pc:spChg chg="mod">
          <ac:chgData name="Philippe Beraud" userId="3b1c6667-7fbc-45cf-ac7c-d346ed9edd62" providerId="ADAL" clId="{93948A27-F404-451D-97A3-8AFB0DC69543}" dt="2024-05-22T08:47:35.560" v="411" actId="207"/>
          <ac:spMkLst>
            <pc:docMk/>
            <pc:sldMk cId="548617601" sldId="4505"/>
            <ac:spMk id="26" creationId="{5AF34B7C-EC07-B741-6693-A670D69F1644}"/>
          </ac:spMkLst>
        </pc:spChg>
      </pc:sldChg>
      <pc:sldChg chg="modSp add mod">
        <pc:chgData name="Philippe Beraud" userId="3b1c6667-7fbc-45cf-ac7c-d346ed9edd62" providerId="ADAL" clId="{93948A27-F404-451D-97A3-8AFB0DC69543}" dt="2024-05-22T08:46:11.723" v="389" actId="207"/>
        <pc:sldMkLst>
          <pc:docMk/>
          <pc:sldMk cId="3617415643" sldId="4681"/>
        </pc:sldMkLst>
        <pc:spChg chg="mod">
          <ac:chgData name="Philippe Beraud" userId="3b1c6667-7fbc-45cf-ac7c-d346ed9edd62" providerId="ADAL" clId="{93948A27-F404-451D-97A3-8AFB0DC69543}" dt="2024-05-22T08:46:11.723" v="389" actId="207"/>
          <ac:spMkLst>
            <pc:docMk/>
            <pc:sldMk cId="3617415643" sldId="4681"/>
            <ac:spMk id="38" creationId="{9479C880-E6D1-20C6-1388-91126BE4E370}"/>
          </ac:spMkLst>
        </pc:spChg>
        <pc:spChg chg="mod">
          <ac:chgData name="Philippe Beraud" userId="3b1c6667-7fbc-45cf-ac7c-d346ed9edd62" providerId="ADAL" clId="{93948A27-F404-451D-97A3-8AFB0DC69543}" dt="2024-05-22T08:46:11.723" v="389" actId="207"/>
          <ac:spMkLst>
            <pc:docMk/>
            <pc:sldMk cId="3617415643" sldId="4681"/>
            <ac:spMk id="45" creationId="{EB647271-6D58-6467-8049-4FF4F1CC0386}"/>
          </ac:spMkLst>
        </pc:spChg>
        <pc:spChg chg="mod">
          <ac:chgData name="Philippe Beraud" userId="3b1c6667-7fbc-45cf-ac7c-d346ed9edd62" providerId="ADAL" clId="{93948A27-F404-451D-97A3-8AFB0DC69543}" dt="2024-05-22T08:46:11.723" v="389" actId="207"/>
          <ac:spMkLst>
            <pc:docMk/>
            <pc:sldMk cId="3617415643" sldId="4681"/>
            <ac:spMk id="52" creationId="{5D624659-740A-C0D2-FD70-0861E1E2CCA2}"/>
          </ac:spMkLst>
        </pc:spChg>
        <pc:spChg chg="mod">
          <ac:chgData name="Philippe Beraud" userId="3b1c6667-7fbc-45cf-ac7c-d346ed9edd62" providerId="ADAL" clId="{93948A27-F404-451D-97A3-8AFB0DC69543}" dt="2024-05-22T08:46:11.723" v="389" actId="207"/>
          <ac:spMkLst>
            <pc:docMk/>
            <pc:sldMk cId="3617415643" sldId="4681"/>
            <ac:spMk id="72" creationId="{D329CEF1-6482-56B2-2E7F-D7D55116D9FB}"/>
          </ac:spMkLst>
        </pc:spChg>
      </pc:sldChg>
      <pc:sldChg chg="add">
        <pc:chgData name="Philippe Beraud" userId="3b1c6667-7fbc-45cf-ac7c-d346ed9edd62" providerId="ADAL" clId="{93948A27-F404-451D-97A3-8AFB0DC69543}" dt="2024-05-22T08:44:34.475" v="371"/>
        <pc:sldMkLst>
          <pc:docMk/>
          <pc:sldMk cId="1526741182" sldId="2076138474"/>
        </pc:sldMkLst>
      </pc:sldChg>
      <pc:sldChg chg="modSp add mod">
        <pc:chgData name="Philippe Beraud" userId="3b1c6667-7fbc-45cf-ac7c-d346ed9edd62" providerId="ADAL" clId="{93948A27-F404-451D-97A3-8AFB0DC69543}" dt="2024-05-22T08:49:59.423" v="435" actId="207"/>
        <pc:sldMkLst>
          <pc:docMk/>
          <pc:sldMk cId="2490706194" sldId="2076138475"/>
        </pc:sldMkLst>
        <pc:spChg chg="mod">
          <ac:chgData name="Philippe Beraud" userId="3b1c6667-7fbc-45cf-ac7c-d346ed9edd62" providerId="ADAL" clId="{93948A27-F404-451D-97A3-8AFB0DC69543}" dt="2024-05-22T08:49:59.423" v="435" actId="207"/>
          <ac:spMkLst>
            <pc:docMk/>
            <pc:sldMk cId="2490706194" sldId="2076138475"/>
            <ac:spMk id="35" creationId="{ACE6E8BF-7F8E-542B-D4ED-F15BBCBF1893}"/>
          </ac:spMkLst>
        </pc:spChg>
      </pc:sldChg>
      <pc:sldChg chg="add">
        <pc:chgData name="Philippe Beraud" userId="3b1c6667-7fbc-45cf-ac7c-d346ed9edd62" providerId="ADAL" clId="{93948A27-F404-451D-97A3-8AFB0DC69543}" dt="2024-05-22T08:44:34.475" v="371"/>
        <pc:sldMkLst>
          <pc:docMk/>
          <pc:sldMk cId="4281295521" sldId="2076138476"/>
        </pc:sldMkLst>
      </pc:sldChg>
      <pc:sldChg chg="add">
        <pc:chgData name="Philippe Beraud" userId="3b1c6667-7fbc-45cf-ac7c-d346ed9edd62" providerId="ADAL" clId="{93948A27-F404-451D-97A3-8AFB0DC69543}" dt="2024-05-22T08:44:34.475" v="371"/>
        <pc:sldMkLst>
          <pc:docMk/>
          <pc:sldMk cId="1339922469" sldId="2076138477"/>
        </pc:sldMkLst>
      </pc:sldChg>
      <pc:sldChg chg="modSp add mod">
        <pc:chgData name="Philippe Beraud" userId="3b1c6667-7fbc-45cf-ac7c-d346ed9edd62" providerId="ADAL" clId="{93948A27-F404-451D-97A3-8AFB0DC69543}" dt="2024-05-22T08:50:30.228" v="442" actId="207"/>
        <pc:sldMkLst>
          <pc:docMk/>
          <pc:sldMk cId="1866038931" sldId="2076138479"/>
        </pc:sldMkLst>
        <pc:spChg chg="mod">
          <ac:chgData name="Philippe Beraud" userId="3b1c6667-7fbc-45cf-ac7c-d346ed9edd62" providerId="ADAL" clId="{93948A27-F404-451D-97A3-8AFB0DC69543}" dt="2024-05-22T08:50:30.228" v="442" actId="207"/>
          <ac:spMkLst>
            <pc:docMk/>
            <pc:sldMk cId="1866038931" sldId="2076138479"/>
            <ac:spMk id="63" creationId="{844A87DC-122D-66BD-68E8-CD041A8B4C58}"/>
          </ac:spMkLst>
        </pc:spChg>
      </pc:sldChg>
      <pc:sldChg chg="addSp delSp modSp del mod chgLayout">
        <pc:chgData name="Philippe Beraud" userId="3b1c6667-7fbc-45cf-ac7c-d346ed9edd62" providerId="ADAL" clId="{93948A27-F404-451D-97A3-8AFB0DC69543}" dt="2024-05-22T08:25:40.043" v="238" actId="47"/>
        <pc:sldMkLst>
          <pc:docMk/>
          <pc:sldMk cId="3034642384" sldId="2086046232"/>
        </pc:sldMkLst>
        <pc:spChg chg="add mod ord">
          <ac:chgData name="Philippe Beraud" userId="3b1c6667-7fbc-45cf-ac7c-d346ed9edd62" providerId="ADAL" clId="{93948A27-F404-451D-97A3-8AFB0DC69543}" dt="2024-05-22T08:25:26.416" v="235" actId="20577"/>
          <ac:spMkLst>
            <pc:docMk/>
            <pc:sldMk cId="3034642384" sldId="2086046232"/>
            <ac:spMk id="2" creationId="{A8617AA4-4569-8774-4FC8-3B0CBEAA35B3}"/>
          </ac:spMkLst>
        </pc:spChg>
        <pc:spChg chg="del">
          <ac:chgData name="Philippe Beraud" userId="3b1c6667-7fbc-45cf-ac7c-d346ed9edd62" providerId="ADAL" clId="{93948A27-F404-451D-97A3-8AFB0DC69543}" dt="2024-05-22T08:25:21.025" v="228" actId="478"/>
          <ac:spMkLst>
            <pc:docMk/>
            <pc:sldMk cId="3034642384" sldId="2086046232"/>
            <ac:spMk id="5" creationId="{EF3EF63D-1E1A-FDAF-3347-B171FAC639F2}"/>
          </ac:spMkLst>
        </pc:spChg>
      </pc:sldChg>
      <pc:sldChg chg="addSp delSp modSp mod modShow">
        <pc:chgData name="Philippe Beraud" userId="3b1c6667-7fbc-45cf-ac7c-d346ed9edd62" providerId="ADAL" clId="{93948A27-F404-451D-97A3-8AFB0DC69543}" dt="2024-05-22T08:29:23.741" v="349" actId="1076"/>
        <pc:sldMkLst>
          <pc:docMk/>
          <pc:sldMk cId="2378851425" sldId="2123258675"/>
        </pc:sldMkLst>
        <pc:spChg chg="mod">
          <ac:chgData name="Philippe Beraud" userId="3b1c6667-7fbc-45cf-ac7c-d346ed9edd62" providerId="ADAL" clId="{93948A27-F404-451D-97A3-8AFB0DC69543}" dt="2024-05-22T08:20:05.237" v="182" actId="20577"/>
          <ac:spMkLst>
            <pc:docMk/>
            <pc:sldMk cId="2378851425" sldId="2123258675"/>
            <ac:spMk id="2" creationId="{B6C43AA7-C5A5-B85D-5015-BB489240D698}"/>
          </ac:spMkLst>
        </pc:spChg>
        <pc:spChg chg="mod">
          <ac:chgData name="Philippe Beraud" userId="3b1c6667-7fbc-45cf-ac7c-d346ed9edd62" providerId="ADAL" clId="{93948A27-F404-451D-97A3-8AFB0DC69543}" dt="2024-05-22T08:24:19.101" v="221" actId="1076"/>
          <ac:spMkLst>
            <pc:docMk/>
            <pc:sldMk cId="2378851425" sldId="2123258675"/>
            <ac:spMk id="3" creationId="{DFB38DCA-FE53-7BA1-FE71-AD51AF7F1E61}"/>
          </ac:spMkLst>
        </pc:spChg>
        <pc:picChg chg="del">
          <ac:chgData name="Philippe Beraud" userId="3b1c6667-7fbc-45cf-ac7c-d346ed9edd62" providerId="ADAL" clId="{93948A27-F404-451D-97A3-8AFB0DC69543}" dt="2024-05-22T08:24:01.817" v="219" actId="478"/>
          <ac:picMkLst>
            <pc:docMk/>
            <pc:sldMk cId="2378851425" sldId="2123258675"/>
            <ac:picMk id="5" creationId="{3903A481-A59E-08CC-72CE-147C87743213}"/>
          </ac:picMkLst>
        </pc:picChg>
        <pc:picChg chg="add mod">
          <ac:chgData name="Philippe Beraud" userId="3b1c6667-7fbc-45cf-ac7c-d346ed9edd62" providerId="ADAL" clId="{93948A27-F404-451D-97A3-8AFB0DC69543}" dt="2024-05-22T08:29:23.741" v="349" actId="1076"/>
          <ac:picMkLst>
            <pc:docMk/>
            <pc:sldMk cId="2378851425" sldId="2123258675"/>
            <ac:picMk id="6" creationId="{EC714526-2705-BB3B-73D6-D15742DF4FFE}"/>
          </ac:picMkLst>
        </pc:picChg>
      </pc:sldChg>
      <pc:sldChg chg="modSp mod">
        <pc:chgData name="Philippe Beraud" userId="3b1c6667-7fbc-45cf-ac7c-d346ed9edd62" providerId="ADAL" clId="{93948A27-F404-451D-97A3-8AFB0DC69543}" dt="2024-05-22T08:40:57.660" v="354" actId="20577"/>
        <pc:sldMkLst>
          <pc:docMk/>
          <pc:sldMk cId="3441082925" sldId="2123258676"/>
        </pc:sldMkLst>
        <pc:spChg chg="mod">
          <ac:chgData name="Philippe Beraud" userId="3b1c6667-7fbc-45cf-ac7c-d346ed9edd62" providerId="ADAL" clId="{93948A27-F404-451D-97A3-8AFB0DC69543}" dt="2024-05-22T08:29:40.729" v="351" actId="20577"/>
          <ac:spMkLst>
            <pc:docMk/>
            <pc:sldMk cId="3441082925" sldId="2123258676"/>
            <ac:spMk id="6" creationId="{E7BF15BD-001C-49B3-9A01-B39DEDA47564}"/>
          </ac:spMkLst>
        </pc:spChg>
        <pc:spChg chg="mod">
          <ac:chgData name="Philippe Beraud" userId="3b1c6667-7fbc-45cf-ac7c-d346ed9edd62" providerId="ADAL" clId="{93948A27-F404-451D-97A3-8AFB0DC69543}" dt="2024-05-22T08:40:57.660" v="354" actId="20577"/>
          <ac:spMkLst>
            <pc:docMk/>
            <pc:sldMk cId="3441082925" sldId="2123258676"/>
            <ac:spMk id="7" creationId="{61F6BD0B-C4D8-42DE-A3A7-50D8219CE639}"/>
          </ac:spMkLst>
        </pc:spChg>
      </pc:sldChg>
      <pc:sldChg chg="modSp add mod">
        <pc:chgData name="Philippe Beraud" userId="3b1c6667-7fbc-45cf-ac7c-d346ed9edd62" providerId="ADAL" clId="{93948A27-F404-451D-97A3-8AFB0DC69543}" dt="2024-05-22T08:46:16.829" v="390" actId="207"/>
        <pc:sldMkLst>
          <pc:docMk/>
          <pc:sldMk cId="1184250862" sldId="2123259216"/>
        </pc:sldMkLst>
        <pc:spChg chg="mod">
          <ac:chgData name="Philippe Beraud" userId="3b1c6667-7fbc-45cf-ac7c-d346ed9edd62" providerId="ADAL" clId="{93948A27-F404-451D-97A3-8AFB0DC69543}" dt="2024-05-22T08:46:16.829" v="390" actId="207"/>
          <ac:spMkLst>
            <pc:docMk/>
            <pc:sldMk cId="1184250862" sldId="2123259216"/>
            <ac:spMk id="3" creationId="{FD85278B-10BE-EB28-2ED6-1F0F7C5A914D}"/>
          </ac:spMkLst>
        </pc:spChg>
      </pc:sldChg>
      <pc:sldChg chg="modSp add mod">
        <pc:chgData name="Philippe Beraud" userId="3b1c6667-7fbc-45cf-ac7c-d346ed9edd62" providerId="ADAL" clId="{93948A27-F404-451D-97A3-8AFB0DC69543}" dt="2024-05-22T08:46:20.055" v="391" actId="207"/>
        <pc:sldMkLst>
          <pc:docMk/>
          <pc:sldMk cId="411057797" sldId="2123259218"/>
        </pc:sldMkLst>
        <pc:spChg chg="mod">
          <ac:chgData name="Philippe Beraud" userId="3b1c6667-7fbc-45cf-ac7c-d346ed9edd62" providerId="ADAL" clId="{93948A27-F404-451D-97A3-8AFB0DC69543}" dt="2024-05-22T08:46:20.055" v="391" actId="207"/>
          <ac:spMkLst>
            <pc:docMk/>
            <pc:sldMk cId="411057797" sldId="2123259218"/>
            <ac:spMk id="13" creationId="{835CD396-3CAE-C93A-6933-DD7318B72568}"/>
          </ac:spMkLst>
        </pc:spChg>
      </pc:sldChg>
      <pc:sldChg chg="modSp add mod">
        <pc:chgData name="Philippe Beraud" userId="3b1c6667-7fbc-45cf-ac7c-d346ed9edd62" providerId="ADAL" clId="{93948A27-F404-451D-97A3-8AFB0DC69543}" dt="2024-05-22T08:46:23.472" v="392" actId="207"/>
        <pc:sldMkLst>
          <pc:docMk/>
          <pc:sldMk cId="4098080239" sldId="2123259219"/>
        </pc:sldMkLst>
        <pc:spChg chg="mod">
          <ac:chgData name="Philippe Beraud" userId="3b1c6667-7fbc-45cf-ac7c-d346ed9edd62" providerId="ADAL" clId="{93948A27-F404-451D-97A3-8AFB0DC69543}" dt="2024-05-22T08:46:23.472" v="392" actId="207"/>
          <ac:spMkLst>
            <pc:docMk/>
            <pc:sldMk cId="4098080239" sldId="2123259219"/>
            <ac:spMk id="7" creationId="{25F52C71-4AF6-A19C-62FD-D2CF819900A4}"/>
          </ac:spMkLst>
        </pc:spChg>
      </pc:sldChg>
      <pc:sldChg chg="modSp add mod">
        <pc:chgData name="Philippe Beraud" userId="3b1c6667-7fbc-45cf-ac7c-d346ed9edd62" providerId="ADAL" clId="{93948A27-F404-451D-97A3-8AFB0DC69543}" dt="2024-05-22T08:50:22.569" v="440" actId="207"/>
        <pc:sldMkLst>
          <pc:docMk/>
          <pc:sldMk cId="2050635845" sldId="2123259222"/>
        </pc:sldMkLst>
        <pc:spChg chg="mod">
          <ac:chgData name="Philippe Beraud" userId="3b1c6667-7fbc-45cf-ac7c-d346ed9edd62" providerId="ADAL" clId="{93948A27-F404-451D-97A3-8AFB0DC69543}" dt="2024-05-22T08:50:22.569" v="440" actId="207"/>
          <ac:spMkLst>
            <pc:docMk/>
            <pc:sldMk cId="2050635845" sldId="2123259222"/>
            <ac:spMk id="42" creationId="{88FCB111-5658-20B5-ADE1-7FBA923E1277}"/>
          </ac:spMkLst>
        </pc:spChg>
      </pc:sldChg>
      <pc:sldChg chg="addSp delSp modSp mod delAnim modAnim">
        <pc:chgData name="Philippe Beraud" userId="3b1c6667-7fbc-45cf-ac7c-d346ed9edd62" providerId="ADAL" clId="{93948A27-F404-451D-97A3-8AFB0DC69543}" dt="2024-05-22T09:57:11.153" v="734" actId="3626"/>
        <pc:sldMkLst>
          <pc:docMk/>
          <pc:sldMk cId="2960849163" sldId="2147470631"/>
        </pc:sldMkLst>
        <pc:spChg chg="add del mod">
          <ac:chgData name="Philippe Beraud" userId="3b1c6667-7fbc-45cf-ac7c-d346ed9edd62" providerId="ADAL" clId="{93948A27-F404-451D-97A3-8AFB0DC69543}" dt="2024-05-22T08:51:01.031" v="448" actId="478"/>
          <ac:spMkLst>
            <pc:docMk/>
            <pc:sldMk cId="2960849163" sldId="2147470631"/>
            <ac:spMk id="3" creationId="{1EBBA59D-DB71-CB8F-782F-2DF381F0B69B}"/>
          </ac:spMkLst>
        </pc:spChg>
        <pc:spChg chg="mod">
          <ac:chgData name="Philippe Beraud" userId="3b1c6667-7fbc-45cf-ac7c-d346ed9edd62" providerId="ADAL" clId="{93948A27-F404-451D-97A3-8AFB0DC69543}" dt="2024-05-22T08:53:15.661" v="477" actId="108"/>
          <ac:spMkLst>
            <pc:docMk/>
            <pc:sldMk cId="2960849163" sldId="2147470631"/>
            <ac:spMk id="4" creationId="{E8F03357-06DF-A197-010D-7CB3A81C2758}"/>
          </ac:spMkLst>
        </pc:spChg>
        <pc:spChg chg="mod">
          <ac:chgData name="Philippe Beraud" userId="3b1c6667-7fbc-45cf-ac7c-d346ed9edd62" providerId="ADAL" clId="{93948A27-F404-451D-97A3-8AFB0DC69543}" dt="2024-05-22T09:57:04.863" v="732" actId="3626"/>
          <ac:spMkLst>
            <pc:docMk/>
            <pc:sldMk cId="2960849163" sldId="2147470631"/>
            <ac:spMk id="7" creationId="{85E73159-466D-17F6-3825-4F8B4D55B93C}"/>
          </ac:spMkLst>
        </pc:spChg>
        <pc:spChg chg="add del mod">
          <ac:chgData name="Philippe Beraud" userId="3b1c6667-7fbc-45cf-ac7c-d346ed9edd62" providerId="ADAL" clId="{93948A27-F404-451D-97A3-8AFB0DC69543}" dt="2024-05-22T09:53:55.250" v="692" actId="1076"/>
          <ac:spMkLst>
            <pc:docMk/>
            <pc:sldMk cId="2960849163" sldId="2147470631"/>
            <ac:spMk id="9" creationId="{A5C9D47C-1B89-A8F1-C8BF-4A2B794E2A29}"/>
          </ac:spMkLst>
        </pc:spChg>
        <pc:spChg chg="add mod">
          <ac:chgData name="Philippe Beraud" userId="3b1c6667-7fbc-45cf-ac7c-d346ed9edd62" providerId="ADAL" clId="{93948A27-F404-451D-97A3-8AFB0DC69543}" dt="2024-05-22T09:57:11.153" v="734" actId="3626"/>
          <ac:spMkLst>
            <pc:docMk/>
            <pc:sldMk cId="2960849163" sldId="2147470631"/>
            <ac:spMk id="13" creationId="{50E4B30E-32BA-06C7-9164-2D8C07154B52}"/>
          </ac:spMkLst>
        </pc:spChg>
        <pc:spChg chg="add mod">
          <ac:chgData name="Philippe Beraud" userId="3b1c6667-7fbc-45cf-ac7c-d346ed9edd62" providerId="ADAL" clId="{93948A27-F404-451D-97A3-8AFB0DC69543}" dt="2024-05-22T09:57:07.368" v="733" actId="3626"/>
          <ac:spMkLst>
            <pc:docMk/>
            <pc:sldMk cId="2960849163" sldId="2147470631"/>
            <ac:spMk id="14" creationId="{A6AD284F-FE26-BDA3-FADD-49F7F6B95B65}"/>
          </ac:spMkLst>
        </pc:spChg>
        <pc:spChg chg="add del mod">
          <ac:chgData name="Philippe Beraud" userId="3b1c6667-7fbc-45cf-ac7c-d346ed9edd62" providerId="ADAL" clId="{93948A27-F404-451D-97A3-8AFB0DC69543}" dt="2024-05-22T08:52:59.643" v="473" actId="478"/>
          <ac:spMkLst>
            <pc:docMk/>
            <pc:sldMk cId="2960849163" sldId="2147470631"/>
            <ac:spMk id="15" creationId="{A7C3D603-C29D-AC3A-1D3A-0A56DF425522}"/>
          </ac:spMkLst>
        </pc:spChg>
        <pc:spChg chg="add mod">
          <ac:chgData name="Philippe Beraud" userId="3b1c6667-7fbc-45cf-ac7c-d346ed9edd62" providerId="ADAL" clId="{93948A27-F404-451D-97A3-8AFB0DC69543}" dt="2024-05-22T09:53:52.234" v="691" actId="1076"/>
          <ac:spMkLst>
            <pc:docMk/>
            <pc:sldMk cId="2960849163" sldId="2147470631"/>
            <ac:spMk id="16" creationId="{52CA52C1-2D95-800A-5B43-39C2DC15CA48}"/>
          </ac:spMkLst>
        </pc:spChg>
        <pc:spChg chg="add mod">
          <ac:chgData name="Philippe Beraud" userId="3b1c6667-7fbc-45cf-ac7c-d346ed9edd62" providerId="ADAL" clId="{93948A27-F404-451D-97A3-8AFB0DC69543}" dt="2024-05-22T09:53:43.348" v="690" actId="1076"/>
          <ac:spMkLst>
            <pc:docMk/>
            <pc:sldMk cId="2960849163" sldId="2147470631"/>
            <ac:spMk id="17" creationId="{26AA186F-12FC-901F-00E6-A0990F2BA93A}"/>
          </ac:spMkLst>
        </pc:spChg>
        <pc:spChg chg="add mod">
          <ac:chgData name="Philippe Beraud" userId="3b1c6667-7fbc-45cf-ac7c-d346ed9edd62" providerId="ADAL" clId="{93948A27-F404-451D-97A3-8AFB0DC69543}" dt="2024-05-22T09:53:43.348" v="690" actId="1076"/>
          <ac:spMkLst>
            <pc:docMk/>
            <pc:sldMk cId="2960849163" sldId="2147470631"/>
            <ac:spMk id="18" creationId="{281936AA-17A5-CC9B-7DB7-5DFAAC1BBD59}"/>
          </ac:spMkLst>
        </pc:spChg>
        <pc:spChg chg="add mod">
          <ac:chgData name="Philippe Beraud" userId="3b1c6667-7fbc-45cf-ac7c-d346ed9edd62" providerId="ADAL" clId="{93948A27-F404-451D-97A3-8AFB0DC69543}" dt="2024-05-22T09:56:25.048" v="726" actId="1076"/>
          <ac:spMkLst>
            <pc:docMk/>
            <pc:sldMk cId="2960849163" sldId="2147470631"/>
            <ac:spMk id="19" creationId="{348621BF-28A5-ED71-EDA9-22027211EE54}"/>
          </ac:spMkLst>
        </pc:spChg>
        <pc:spChg chg="add mod ord">
          <ac:chgData name="Philippe Beraud" userId="3b1c6667-7fbc-45cf-ac7c-d346ed9edd62" providerId="ADAL" clId="{93948A27-F404-451D-97A3-8AFB0DC69543}" dt="2024-05-22T09:56:33.310" v="727" actId="1076"/>
          <ac:spMkLst>
            <pc:docMk/>
            <pc:sldMk cId="2960849163" sldId="2147470631"/>
            <ac:spMk id="20" creationId="{6F016471-C15A-8350-DEBE-C6643A600787}"/>
          </ac:spMkLst>
        </pc:spChg>
        <pc:graphicFrameChg chg="add mod ord modGraphic">
          <ac:chgData name="Philippe Beraud" userId="3b1c6667-7fbc-45cf-ac7c-d346ed9edd62" providerId="ADAL" clId="{93948A27-F404-451D-97A3-8AFB0DC69543}" dt="2024-05-22T09:53:52.234" v="691" actId="1076"/>
          <ac:graphicFrameMkLst>
            <pc:docMk/>
            <pc:sldMk cId="2960849163" sldId="2147470631"/>
            <ac:graphicFrameMk id="6" creationId="{11870ABF-34D1-A064-8A23-5C0F17EB6866}"/>
          </ac:graphicFrameMkLst>
        </pc:graphicFrameChg>
        <pc:graphicFrameChg chg="add mod ord modGraphic">
          <ac:chgData name="Philippe Beraud" userId="3b1c6667-7fbc-45cf-ac7c-d346ed9edd62" providerId="ADAL" clId="{93948A27-F404-451D-97A3-8AFB0DC69543}" dt="2024-05-22T09:53:52.234" v="691" actId="1076"/>
          <ac:graphicFrameMkLst>
            <pc:docMk/>
            <pc:sldMk cId="2960849163" sldId="2147470631"/>
            <ac:graphicFrameMk id="10" creationId="{03B5AC62-EFA4-7EEC-E8A7-788BEE05552F}"/>
          </ac:graphicFrameMkLst>
        </pc:graphicFrameChg>
        <pc:graphicFrameChg chg="add mod ord modGraphic">
          <ac:chgData name="Philippe Beraud" userId="3b1c6667-7fbc-45cf-ac7c-d346ed9edd62" providerId="ADAL" clId="{93948A27-F404-451D-97A3-8AFB0DC69543}" dt="2024-05-22T09:53:52.234" v="691" actId="1076"/>
          <ac:graphicFrameMkLst>
            <pc:docMk/>
            <pc:sldMk cId="2960849163" sldId="2147470631"/>
            <ac:graphicFrameMk id="12" creationId="{2B93C608-8563-2DD9-5ED7-5DB466FC3F3F}"/>
          </ac:graphicFrameMkLst>
        </pc:graphicFrameChg>
      </pc:sldChg>
      <pc:sldChg chg="modSp add mod">
        <pc:chgData name="Philippe Beraud" userId="3b1c6667-7fbc-45cf-ac7c-d346ed9edd62" providerId="ADAL" clId="{93948A27-F404-451D-97A3-8AFB0DC69543}" dt="2024-05-22T08:50:26.327" v="441" actId="207"/>
        <pc:sldMkLst>
          <pc:docMk/>
          <pc:sldMk cId="3377992667" sldId="2147471212"/>
        </pc:sldMkLst>
        <pc:spChg chg="mod">
          <ac:chgData name="Philippe Beraud" userId="3b1c6667-7fbc-45cf-ac7c-d346ed9edd62" providerId="ADAL" clId="{93948A27-F404-451D-97A3-8AFB0DC69543}" dt="2024-05-22T08:50:26.327" v="441" actId="207"/>
          <ac:spMkLst>
            <pc:docMk/>
            <pc:sldMk cId="3377992667" sldId="2147471212"/>
            <ac:spMk id="39" creationId="{79AAAC4A-C777-479D-A3D0-F109DE1A6752}"/>
          </ac:spMkLst>
        </pc:spChg>
      </pc:sldChg>
      <pc:sldChg chg="modSp mod ord">
        <pc:chgData name="Philippe Beraud" userId="3b1c6667-7fbc-45cf-ac7c-d346ed9edd62" providerId="ADAL" clId="{93948A27-F404-451D-97A3-8AFB0DC69543}" dt="2024-05-22T09:49:04.965" v="557"/>
        <pc:sldMkLst>
          <pc:docMk/>
          <pc:sldMk cId="3573416678" sldId="2147471220"/>
        </pc:sldMkLst>
        <pc:spChg chg="mod">
          <ac:chgData name="Philippe Beraud" userId="3b1c6667-7fbc-45cf-ac7c-d346ed9edd62" providerId="ADAL" clId="{93948A27-F404-451D-97A3-8AFB0DC69543}" dt="2024-05-22T08:25:04.309" v="224" actId="20577"/>
          <ac:spMkLst>
            <pc:docMk/>
            <pc:sldMk cId="3573416678" sldId="2147471220"/>
            <ac:spMk id="3" creationId="{5845793F-EE52-4E90-89CA-78419A031ADA}"/>
          </ac:spMkLst>
        </pc:spChg>
      </pc:sldChg>
      <pc:sldChg chg="ord">
        <pc:chgData name="Philippe Beraud" userId="3b1c6667-7fbc-45cf-ac7c-d346ed9edd62" providerId="ADAL" clId="{93948A27-F404-451D-97A3-8AFB0DC69543}" dt="2024-05-22T09:49:04.965" v="557"/>
        <pc:sldMkLst>
          <pc:docMk/>
          <pc:sldMk cId="10692111" sldId="2147471222"/>
        </pc:sldMkLst>
      </pc:sldChg>
      <pc:sldChg chg="add">
        <pc:chgData name="Philippe Beraud" userId="3b1c6667-7fbc-45cf-ac7c-d346ed9edd62" providerId="ADAL" clId="{93948A27-F404-451D-97A3-8AFB0DC69543}" dt="2024-05-22T08:44:34.475" v="371"/>
        <pc:sldMkLst>
          <pc:docMk/>
          <pc:sldMk cId="437119859" sldId="2147471227"/>
        </pc:sldMkLst>
      </pc:sldChg>
      <pc:sldChg chg="add">
        <pc:chgData name="Philippe Beraud" userId="3b1c6667-7fbc-45cf-ac7c-d346ed9edd62" providerId="ADAL" clId="{93948A27-F404-451D-97A3-8AFB0DC69543}" dt="2024-05-22T08:44:34.475" v="371"/>
        <pc:sldMkLst>
          <pc:docMk/>
          <pc:sldMk cId="1057587519" sldId="2147471228"/>
        </pc:sldMkLst>
      </pc:sldChg>
      <pc:sldChg chg="add">
        <pc:chgData name="Philippe Beraud" userId="3b1c6667-7fbc-45cf-ac7c-d346ed9edd62" providerId="ADAL" clId="{93948A27-F404-451D-97A3-8AFB0DC69543}" dt="2024-05-22T08:44:34.475" v="371"/>
        <pc:sldMkLst>
          <pc:docMk/>
          <pc:sldMk cId="1622738025" sldId="2147471229"/>
        </pc:sldMkLst>
      </pc:sldChg>
      <pc:sldChg chg="modSp add mod">
        <pc:chgData name="Philippe Beraud" userId="3b1c6667-7fbc-45cf-ac7c-d346ed9edd62" providerId="ADAL" clId="{93948A27-F404-451D-97A3-8AFB0DC69543}" dt="2024-05-22T08:46:37.454" v="395" actId="207"/>
        <pc:sldMkLst>
          <pc:docMk/>
          <pc:sldMk cId="2748658988" sldId="2147471230"/>
        </pc:sldMkLst>
        <pc:spChg chg="mod">
          <ac:chgData name="Philippe Beraud" userId="3b1c6667-7fbc-45cf-ac7c-d346ed9edd62" providerId="ADAL" clId="{93948A27-F404-451D-97A3-8AFB0DC69543}" dt="2024-05-22T08:46:37.454" v="395" actId="207"/>
          <ac:spMkLst>
            <pc:docMk/>
            <pc:sldMk cId="2748658988" sldId="2147471230"/>
            <ac:spMk id="31" creationId="{FFA41A9C-19B9-81C9-BA4C-69938CA8FACD}"/>
          </ac:spMkLst>
        </pc:spChg>
        <pc:spChg chg="mod">
          <ac:chgData name="Philippe Beraud" userId="3b1c6667-7fbc-45cf-ac7c-d346ed9edd62" providerId="ADAL" clId="{93948A27-F404-451D-97A3-8AFB0DC69543}" dt="2024-05-22T08:46:34.711" v="394" actId="207"/>
          <ac:spMkLst>
            <pc:docMk/>
            <pc:sldMk cId="2748658988" sldId="2147471230"/>
            <ac:spMk id="33" creationId="{EC0FBBB5-DD11-881F-9332-7AAA0CEA528A}"/>
          </ac:spMkLst>
        </pc:spChg>
      </pc:sldChg>
      <pc:sldChg chg="modSp add mod">
        <pc:chgData name="Philippe Beraud" userId="3b1c6667-7fbc-45cf-ac7c-d346ed9edd62" providerId="ADAL" clId="{93948A27-F404-451D-97A3-8AFB0DC69543}" dt="2024-05-22T08:50:18.243" v="439" actId="207"/>
        <pc:sldMkLst>
          <pc:docMk/>
          <pc:sldMk cId="2720673320" sldId="2147471232"/>
        </pc:sldMkLst>
        <pc:spChg chg="mod">
          <ac:chgData name="Philippe Beraud" userId="3b1c6667-7fbc-45cf-ac7c-d346ed9edd62" providerId="ADAL" clId="{93948A27-F404-451D-97A3-8AFB0DC69543}" dt="2024-05-22T08:50:18.243" v="439" actId="207"/>
          <ac:spMkLst>
            <pc:docMk/>
            <pc:sldMk cId="2720673320" sldId="2147471232"/>
            <ac:spMk id="31" creationId="{7FBE84DF-25DC-CE8A-AD52-BBDF9F64CA08}"/>
          </ac:spMkLst>
        </pc:spChg>
      </pc:sldChg>
      <pc:sldChg chg="add">
        <pc:chgData name="Philippe Beraud" userId="3b1c6667-7fbc-45cf-ac7c-d346ed9edd62" providerId="ADAL" clId="{93948A27-F404-451D-97A3-8AFB0DC69543}" dt="2024-05-22T08:44:34.475" v="371"/>
        <pc:sldMkLst>
          <pc:docMk/>
          <pc:sldMk cId="3250206478" sldId="2147471234"/>
        </pc:sldMkLst>
      </pc:sldChg>
      <pc:sldChg chg="modSp add mod">
        <pc:chgData name="Philippe Beraud" userId="3b1c6667-7fbc-45cf-ac7c-d346ed9edd62" providerId="ADAL" clId="{93948A27-F404-451D-97A3-8AFB0DC69543}" dt="2024-05-22T08:47:49.863" v="413" actId="207"/>
        <pc:sldMkLst>
          <pc:docMk/>
          <pc:sldMk cId="798694335" sldId="2147471239"/>
        </pc:sldMkLst>
        <pc:spChg chg="mod">
          <ac:chgData name="Philippe Beraud" userId="3b1c6667-7fbc-45cf-ac7c-d346ed9edd62" providerId="ADAL" clId="{93948A27-F404-451D-97A3-8AFB0DC69543}" dt="2024-05-22T08:47:49.863" v="413" actId="207"/>
          <ac:spMkLst>
            <pc:docMk/>
            <pc:sldMk cId="798694335" sldId="2147471239"/>
            <ac:spMk id="17" creationId="{8F6F9E1A-49C6-F411-CCCB-C9A3696B949F}"/>
          </ac:spMkLst>
        </pc:spChg>
      </pc:sldChg>
      <pc:sldChg chg="modSp add mod">
        <pc:chgData name="Philippe Beraud" userId="3b1c6667-7fbc-45cf-ac7c-d346ed9edd62" providerId="ADAL" clId="{93948A27-F404-451D-97A3-8AFB0DC69543}" dt="2024-05-22T08:47:53.657" v="414" actId="207"/>
        <pc:sldMkLst>
          <pc:docMk/>
          <pc:sldMk cId="2142399026" sldId="2147471240"/>
        </pc:sldMkLst>
        <pc:spChg chg="mod">
          <ac:chgData name="Philippe Beraud" userId="3b1c6667-7fbc-45cf-ac7c-d346ed9edd62" providerId="ADAL" clId="{93948A27-F404-451D-97A3-8AFB0DC69543}" dt="2024-05-22T08:47:53.657" v="414" actId="207"/>
          <ac:spMkLst>
            <pc:docMk/>
            <pc:sldMk cId="2142399026" sldId="2147471240"/>
            <ac:spMk id="23" creationId="{00C1E48B-DE52-819D-887E-CFAD9DD82070}"/>
          </ac:spMkLst>
        </pc:spChg>
      </pc:sldChg>
      <pc:sldChg chg="add">
        <pc:chgData name="Philippe Beraud" userId="3b1c6667-7fbc-45cf-ac7c-d346ed9edd62" providerId="ADAL" clId="{93948A27-F404-451D-97A3-8AFB0DC69543}" dt="2024-05-22T08:47:46.727" v="412"/>
        <pc:sldMkLst>
          <pc:docMk/>
          <pc:sldMk cId="249435372" sldId="2147471241"/>
        </pc:sldMkLst>
      </pc:sldChg>
      <pc:sldChg chg="del">
        <pc:chgData name="Philippe Beraud" userId="3b1c6667-7fbc-45cf-ac7c-d346ed9edd62" providerId="ADAL" clId="{93948A27-F404-451D-97A3-8AFB0DC69543}" dt="2024-05-22T08:27:00.376" v="347" actId="47"/>
        <pc:sldMkLst>
          <pc:docMk/>
          <pc:sldMk cId="2590749482" sldId="2147471242"/>
        </pc:sldMkLst>
      </pc:sldChg>
      <pc:sldChg chg="modSp add mod">
        <pc:chgData name="Philippe Beraud" userId="3b1c6667-7fbc-45cf-ac7c-d346ed9edd62" providerId="ADAL" clId="{93948A27-F404-451D-97A3-8AFB0DC69543}" dt="2024-05-22T08:48:11.498" v="416" actId="207"/>
        <pc:sldMkLst>
          <pc:docMk/>
          <pc:sldMk cId="2215497525" sldId="2147471245"/>
        </pc:sldMkLst>
        <pc:spChg chg="mod">
          <ac:chgData name="Philippe Beraud" userId="3b1c6667-7fbc-45cf-ac7c-d346ed9edd62" providerId="ADAL" clId="{93948A27-F404-451D-97A3-8AFB0DC69543}" dt="2024-05-22T08:48:11.498" v="416" actId="207"/>
          <ac:spMkLst>
            <pc:docMk/>
            <pc:sldMk cId="2215497525" sldId="2147471245"/>
            <ac:spMk id="11" creationId="{3D4F14F0-5359-EC1C-9536-487909C95B5A}"/>
          </ac:spMkLst>
        </pc:spChg>
      </pc:sldChg>
      <pc:sldChg chg="modSp add mod">
        <pc:chgData name="Philippe Beraud" userId="3b1c6667-7fbc-45cf-ac7c-d346ed9edd62" providerId="ADAL" clId="{93948A27-F404-451D-97A3-8AFB0DC69543}" dt="2024-05-22T08:48:27.190" v="419" actId="207"/>
        <pc:sldMkLst>
          <pc:docMk/>
          <pc:sldMk cId="2324733093" sldId="2147471247"/>
        </pc:sldMkLst>
        <pc:spChg chg="mod">
          <ac:chgData name="Philippe Beraud" userId="3b1c6667-7fbc-45cf-ac7c-d346ed9edd62" providerId="ADAL" clId="{93948A27-F404-451D-97A3-8AFB0DC69543}" dt="2024-05-22T08:48:27.190" v="419" actId="207"/>
          <ac:spMkLst>
            <pc:docMk/>
            <pc:sldMk cId="2324733093" sldId="2147471247"/>
            <ac:spMk id="39" creationId="{C74D8BC8-2D3B-E335-B43B-404A166CC05D}"/>
          </ac:spMkLst>
        </pc:spChg>
      </pc:sldChg>
      <pc:sldChg chg="ord">
        <pc:chgData name="Philippe Beraud" userId="3b1c6667-7fbc-45cf-ac7c-d346ed9edd62" providerId="ADAL" clId="{93948A27-F404-451D-97A3-8AFB0DC69543}" dt="2024-05-22T09:49:04.965" v="557"/>
        <pc:sldMkLst>
          <pc:docMk/>
          <pc:sldMk cId="1259337514" sldId="2147471248"/>
        </pc:sldMkLst>
      </pc:sldChg>
      <pc:sldChg chg="modSp mod ord">
        <pc:chgData name="Philippe Beraud" userId="3b1c6667-7fbc-45cf-ac7c-d346ed9edd62" providerId="ADAL" clId="{93948A27-F404-451D-97A3-8AFB0DC69543}" dt="2024-05-22T09:49:04.965" v="557"/>
        <pc:sldMkLst>
          <pc:docMk/>
          <pc:sldMk cId="1725151171" sldId="2147471250"/>
        </pc:sldMkLst>
        <pc:spChg chg="mod">
          <ac:chgData name="Philippe Beraud" userId="3b1c6667-7fbc-45cf-ac7c-d346ed9edd62" providerId="ADAL" clId="{93948A27-F404-451D-97A3-8AFB0DC69543}" dt="2024-05-22T08:25:07.236" v="225" actId="20577"/>
          <ac:spMkLst>
            <pc:docMk/>
            <pc:sldMk cId="1725151171" sldId="2147471250"/>
            <ac:spMk id="3" creationId="{5845793F-EE52-4E90-89CA-78419A031ADA}"/>
          </ac:spMkLst>
        </pc:spChg>
      </pc:sldChg>
      <pc:sldChg chg="del">
        <pc:chgData name="Philippe Beraud" userId="3b1c6667-7fbc-45cf-ac7c-d346ed9edd62" providerId="ADAL" clId="{93948A27-F404-451D-97A3-8AFB0DC69543}" dt="2024-05-22T08:25:11.105" v="226" actId="47"/>
        <pc:sldMkLst>
          <pc:docMk/>
          <pc:sldMk cId="138598463" sldId="2147471251"/>
        </pc:sldMkLst>
      </pc:sldChg>
      <pc:sldChg chg="addSp modSp del mod modAnim">
        <pc:chgData name="Philippe Beraud" userId="3b1c6667-7fbc-45cf-ac7c-d346ed9edd62" providerId="ADAL" clId="{93948A27-F404-451D-97A3-8AFB0DC69543}" dt="2024-05-22T09:55:39.629" v="718" actId="47"/>
        <pc:sldMkLst>
          <pc:docMk/>
          <pc:sldMk cId="2136764923" sldId="2147471252"/>
        </pc:sldMkLst>
        <pc:spChg chg="add mod">
          <ac:chgData name="Philippe Beraud" userId="3b1c6667-7fbc-45cf-ac7c-d346ed9edd62" providerId="ADAL" clId="{93948A27-F404-451D-97A3-8AFB0DC69543}" dt="2024-05-22T09:52:14.554" v="586" actId="1076"/>
          <ac:spMkLst>
            <pc:docMk/>
            <pc:sldMk cId="2136764923" sldId="2147471252"/>
            <ac:spMk id="2" creationId="{63524483-1CD8-F8FD-0048-1A0BA9C9ED02}"/>
          </ac:spMkLst>
        </pc:spChg>
        <pc:spChg chg="add mod">
          <ac:chgData name="Philippe Beraud" userId="3b1c6667-7fbc-45cf-ac7c-d346ed9edd62" providerId="ADAL" clId="{93948A27-F404-451D-97A3-8AFB0DC69543}" dt="2024-05-22T09:52:05.581" v="583" actId="1076"/>
          <ac:spMkLst>
            <pc:docMk/>
            <pc:sldMk cId="2136764923" sldId="2147471252"/>
            <ac:spMk id="3" creationId="{AA4A2AC6-123E-1770-1AF4-3F314F1998C2}"/>
          </ac:spMkLst>
        </pc:spChg>
        <pc:spChg chg="mod">
          <ac:chgData name="Philippe Beraud" userId="3b1c6667-7fbc-45cf-ac7c-d346ed9edd62" providerId="ADAL" clId="{93948A27-F404-451D-97A3-8AFB0DC69543}" dt="2024-05-22T09:47:25.289" v="531" actId="20577"/>
          <ac:spMkLst>
            <pc:docMk/>
            <pc:sldMk cId="2136764923" sldId="2147471252"/>
            <ac:spMk id="4" creationId="{E8F03357-06DF-A197-010D-7CB3A81C2758}"/>
          </ac:spMkLst>
        </pc:spChg>
        <pc:spChg chg="add mod">
          <ac:chgData name="Philippe Beraud" userId="3b1c6667-7fbc-45cf-ac7c-d346ed9edd62" providerId="ADAL" clId="{93948A27-F404-451D-97A3-8AFB0DC69543}" dt="2024-05-22T09:52:05.581" v="583" actId="1076"/>
          <ac:spMkLst>
            <pc:docMk/>
            <pc:sldMk cId="2136764923" sldId="2147471252"/>
            <ac:spMk id="5" creationId="{D69B8A81-A307-92DF-FFAD-2AB3231D45BE}"/>
          </ac:spMkLst>
        </pc:spChg>
        <pc:spChg chg="mod">
          <ac:chgData name="Philippe Beraud" userId="3b1c6667-7fbc-45cf-ac7c-d346ed9edd62" providerId="ADAL" clId="{93948A27-F404-451D-97A3-8AFB0DC69543}" dt="2024-05-22T09:52:05.581" v="583" actId="1076"/>
          <ac:spMkLst>
            <pc:docMk/>
            <pc:sldMk cId="2136764923" sldId="2147471252"/>
            <ac:spMk id="7" creationId="{85E73159-466D-17F6-3825-4F8B4D55B93C}"/>
          </ac:spMkLst>
        </pc:spChg>
        <pc:spChg chg="mod">
          <ac:chgData name="Philippe Beraud" userId="3b1c6667-7fbc-45cf-ac7c-d346ed9edd62" providerId="ADAL" clId="{93948A27-F404-451D-97A3-8AFB0DC69543}" dt="2024-05-22T09:52:05.581" v="583" actId="1076"/>
          <ac:spMkLst>
            <pc:docMk/>
            <pc:sldMk cId="2136764923" sldId="2147471252"/>
            <ac:spMk id="9" creationId="{A5C9D47C-1B89-A8F1-C8BF-4A2B794E2A29}"/>
          </ac:spMkLst>
        </pc:spChg>
        <pc:spChg chg="add mod">
          <ac:chgData name="Philippe Beraud" userId="3b1c6667-7fbc-45cf-ac7c-d346ed9edd62" providerId="ADAL" clId="{93948A27-F404-451D-97A3-8AFB0DC69543}" dt="2024-05-22T09:52:05.581" v="583" actId="1076"/>
          <ac:spMkLst>
            <pc:docMk/>
            <pc:sldMk cId="2136764923" sldId="2147471252"/>
            <ac:spMk id="14" creationId="{9B3E64D5-D875-F8D9-0921-24CEC12DDAAC}"/>
          </ac:spMkLst>
        </pc:spChg>
        <pc:spChg chg="add mod">
          <ac:chgData name="Philippe Beraud" userId="3b1c6667-7fbc-45cf-ac7c-d346ed9edd62" providerId="ADAL" clId="{93948A27-F404-451D-97A3-8AFB0DC69543}" dt="2024-05-22T09:52:05.581" v="583" actId="1076"/>
          <ac:spMkLst>
            <pc:docMk/>
            <pc:sldMk cId="2136764923" sldId="2147471252"/>
            <ac:spMk id="15" creationId="{4D33291E-BE0E-C0AF-A747-9D339CE28382}"/>
          </ac:spMkLst>
        </pc:spChg>
        <pc:graphicFrameChg chg="add mod ord modGraphic">
          <ac:chgData name="Philippe Beraud" userId="3b1c6667-7fbc-45cf-ac7c-d346ed9edd62" providerId="ADAL" clId="{93948A27-F404-451D-97A3-8AFB0DC69543}" dt="2024-05-22T09:52:05.581" v="583" actId="1076"/>
          <ac:graphicFrameMkLst>
            <pc:docMk/>
            <pc:sldMk cId="2136764923" sldId="2147471252"/>
            <ac:graphicFrameMk id="8" creationId="{F2BDEBF5-532D-0760-2149-5F75DDE31020}"/>
          </ac:graphicFrameMkLst>
        </pc:graphicFrameChg>
        <pc:graphicFrameChg chg="add mod ord modGraphic">
          <ac:chgData name="Philippe Beraud" userId="3b1c6667-7fbc-45cf-ac7c-d346ed9edd62" providerId="ADAL" clId="{93948A27-F404-451D-97A3-8AFB0DC69543}" dt="2024-05-22T09:52:05.581" v="583" actId="1076"/>
          <ac:graphicFrameMkLst>
            <pc:docMk/>
            <pc:sldMk cId="2136764923" sldId="2147471252"/>
            <ac:graphicFrameMk id="11" creationId="{BCF8F09C-12D6-32E7-D838-2A13431A1342}"/>
          </ac:graphicFrameMkLst>
        </pc:graphicFrameChg>
        <pc:graphicFrameChg chg="add mod ord modGraphic">
          <ac:chgData name="Philippe Beraud" userId="3b1c6667-7fbc-45cf-ac7c-d346ed9edd62" providerId="ADAL" clId="{93948A27-F404-451D-97A3-8AFB0DC69543}" dt="2024-05-22T09:52:05.581" v="583" actId="1076"/>
          <ac:graphicFrameMkLst>
            <pc:docMk/>
            <pc:sldMk cId="2136764923" sldId="2147471252"/>
            <ac:graphicFrameMk id="13" creationId="{DFB5234A-BB58-8DF5-DEC7-66F574841FDB}"/>
          </ac:graphicFrameMkLst>
        </pc:graphicFrameChg>
      </pc:sldChg>
      <pc:sldChg chg="ord">
        <pc:chgData name="Philippe Beraud" userId="3b1c6667-7fbc-45cf-ac7c-d346ed9edd62" providerId="ADAL" clId="{93948A27-F404-451D-97A3-8AFB0DC69543}" dt="2024-05-22T09:49:04.965" v="557"/>
        <pc:sldMkLst>
          <pc:docMk/>
          <pc:sldMk cId="2029481300" sldId="2147471253"/>
        </pc:sldMkLst>
      </pc:sldChg>
      <pc:sldChg chg="ord">
        <pc:chgData name="Philippe Beraud" userId="3b1c6667-7fbc-45cf-ac7c-d346ed9edd62" providerId="ADAL" clId="{93948A27-F404-451D-97A3-8AFB0DC69543}" dt="2024-05-22T09:49:04.965" v="557"/>
        <pc:sldMkLst>
          <pc:docMk/>
          <pc:sldMk cId="1434968480" sldId="2147471254"/>
        </pc:sldMkLst>
      </pc:sldChg>
      <pc:sldChg chg="ord">
        <pc:chgData name="Philippe Beraud" userId="3b1c6667-7fbc-45cf-ac7c-d346ed9edd62" providerId="ADAL" clId="{93948A27-F404-451D-97A3-8AFB0DC69543}" dt="2024-05-22T09:49:04.965" v="557"/>
        <pc:sldMkLst>
          <pc:docMk/>
          <pc:sldMk cId="4153093245" sldId="2147471255"/>
        </pc:sldMkLst>
      </pc:sldChg>
      <pc:sldChg chg="delSp new mod ord modClrScheme chgLayout">
        <pc:chgData name="Philippe Beraud" userId="3b1c6667-7fbc-45cf-ac7c-d346ed9edd62" providerId="ADAL" clId="{93948A27-F404-451D-97A3-8AFB0DC69543}" dt="2024-05-22T09:49:14.353" v="559"/>
        <pc:sldMkLst>
          <pc:docMk/>
          <pc:sldMk cId="2028827844" sldId="2147471256"/>
        </pc:sldMkLst>
        <pc:spChg chg="del">
          <ac:chgData name="Philippe Beraud" userId="3b1c6667-7fbc-45cf-ac7c-d346ed9edd62" providerId="ADAL" clId="{93948A27-F404-451D-97A3-8AFB0DC69543}" dt="2024-05-22T08:25:35.193" v="237" actId="700"/>
          <ac:spMkLst>
            <pc:docMk/>
            <pc:sldMk cId="2028827844" sldId="2147471256"/>
            <ac:spMk id="2" creationId="{63BC92ED-B507-8676-D3C7-D152574D99EA}"/>
          </ac:spMkLst>
        </pc:spChg>
      </pc:sldChg>
      <pc:sldChg chg="modSp add mod">
        <pc:chgData name="Philippe Beraud" userId="3b1c6667-7fbc-45cf-ac7c-d346ed9edd62" providerId="ADAL" clId="{93948A27-F404-451D-97A3-8AFB0DC69543}" dt="2024-05-22T08:46:05.574" v="388" actId="207"/>
        <pc:sldMkLst>
          <pc:docMk/>
          <pc:sldMk cId="574643598" sldId="2147471257"/>
        </pc:sldMkLst>
        <pc:spChg chg="mod">
          <ac:chgData name="Philippe Beraud" userId="3b1c6667-7fbc-45cf-ac7c-d346ed9edd62" providerId="ADAL" clId="{93948A27-F404-451D-97A3-8AFB0DC69543}" dt="2024-05-22T08:46:05.574" v="388" actId="207"/>
          <ac:spMkLst>
            <pc:docMk/>
            <pc:sldMk cId="574643598" sldId="2147471257"/>
            <ac:spMk id="18" creationId="{FA631D81-F8BA-6A21-1126-D2CF2EF18907}"/>
          </ac:spMkLst>
        </pc:spChg>
        <pc:spChg chg="mod">
          <ac:chgData name="Philippe Beraud" userId="3b1c6667-7fbc-45cf-ac7c-d346ed9edd62" providerId="ADAL" clId="{93948A27-F404-451D-97A3-8AFB0DC69543}" dt="2024-05-22T08:46:05.574" v="388" actId="207"/>
          <ac:spMkLst>
            <pc:docMk/>
            <pc:sldMk cId="574643598" sldId="2147471257"/>
            <ac:spMk id="21" creationId="{0F1CF5ED-F3CA-4703-0B70-54CD1362E46C}"/>
          </ac:spMkLst>
        </pc:spChg>
        <pc:spChg chg="mod">
          <ac:chgData name="Philippe Beraud" userId="3b1c6667-7fbc-45cf-ac7c-d346ed9edd62" providerId="ADAL" clId="{93948A27-F404-451D-97A3-8AFB0DC69543}" dt="2024-05-22T08:46:05.574" v="388" actId="207"/>
          <ac:spMkLst>
            <pc:docMk/>
            <pc:sldMk cId="574643598" sldId="2147471257"/>
            <ac:spMk id="24" creationId="{946409CA-4C10-03ED-C9EF-359C65205378}"/>
          </ac:spMkLst>
        </pc:spChg>
        <pc:spChg chg="mod">
          <ac:chgData name="Philippe Beraud" userId="3b1c6667-7fbc-45cf-ac7c-d346ed9edd62" providerId="ADAL" clId="{93948A27-F404-451D-97A3-8AFB0DC69543}" dt="2024-05-22T08:46:05.574" v="388" actId="207"/>
          <ac:spMkLst>
            <pc:docMk/>
            <pc:sldMk cId="574643598" sldId="2147471257"/>
            <ac:spMk id="27" creationId="{B01A4625-DF92-78A2-A88E-50444AE75F88}"/>
          </ac:spMkLst>
        </pc:spChg>
      </pc:sldChg>
      <pc:sldChg chg="modSp add mod">
        <pc:chgData name="Philippe Beraud" userId="3b1c6667-7fbc-45cf-ac7c-d346ed9edd62" providerId="ADAL" clId="{93948A27-F404-451D-97A3-8AFB0DC69543}" dt="2024-05-22T08:46:27.473" v="393" actId="207"/>
        <pc:sldMkLst>
          <pc:docMk/>
          <pc:sldMk cId="2645004171" sldId="2147471258"/>
        </pc:sldMkLst>
        <pc:spChg chg="mod">
          <ac:chgData name="Philippe Beraud" userId="3b1c6667-7fbc-45cf-ac7c-d346ed9edd62" providerId="ADAL" clId="{93948A27-F404-451D-97A3-8AFB0DC69543}" dt="2024-05-22T08:46:27.473" v="393" actId="207"/>
          <ac:spMkLst>
            <pc:docMk/>
            <pc:sldMk cId="2645004171" sldId="2147471258"/>
            <ac:spMk id="30" creationId="{AFD62078-DAF0-789F-A338-6B0366B5E8B1}"/>
          </ac:spMkLst>
        </pc:spChg>
        <pc:spChg chg="mod">
          <ac:chgData name="Philippe Beraud" userId="3b1c6667-7fbc-45cf-ac7c-d346ed9edd62" providerId="ADAL" clId="{93948A27-F404-451D-97A3-8AFB0DC69543}" dt="2024-05-22T08:46:27.473" v="393" actId="207"/>
          <ac:spMkLst>
            <pc:docMk/>
            <pc:sldMk cId="2645004171" sldId="2147471258"/>
            <ac:spMk id="34" creationId="{21AA3EFE-26AF-D567-48EE-52FF33AF98E9}"/>
          </ac:spMkLst>
        </pc:spChg>
      </pc:sldChg>
      <pc:sldChg chg="modSp add mod">
        <pc:chgData name="Philippe Beraud" userId="3b1c6667-7fbc-45cf-ac7c-d346ed9edd62" providerId="ADAL" clId="{93948A27-F404-451D-97A3-8AFB0DC69543}" dt="2024-05-22T08:47:14.573" v="403" actId="207"/>
        <pc:sldMkLst>
          <pc:docMk/>
          <pc:sldMk cId="4100382665" sldId="2147471259"/>
        </pc:sldMkLst>
        <pc:spChg chg="mod">
          <ac:chgData name="Philippe Beraud" userId="3b1c6667-7fbc-45cf-ac7c-d346ed9edd62" providerId="ADAL" clId="{93948A27-F404-451D-97A3-8AFB0DC69543}" dt="2024-05-22T08:47:14.573" v="403" actId="207"/>
          <ac:spMkLst>
            <pc:docMk/>
            <pc:sldMk cId="4100382665" sldId="2147471259"/>
            <ac:spMk id="22" creationId="{1C71457D-8E66-63DD-511C-38608360D31E}"/>
          </ac:spMkLst>
        </pc:spChg>
      </pc:sldChg>
      <pc:sldChg chg="modSp add mod">
        <pc:chgData name="Philippe Beraud" userId="3b1c6667-7fbc-45cf-ac7c-d346ed9edd62" providerId="ADAL" clId="{93948A27-F404-451D-97A3-8AFB0DC69543}" dt="2024-05-22T08:48:35.439" v="420" actId="207"/>
        <pc:sldMkLst>
          <pc:docMk/>
          <pc:sldMk cId="1897650027" sldId="2147471260"/>
        </pc:sldMkLst>
        <pc:spChg chg="mod">
          <ac:chgData name="Philippe Beraud" userId="3b1c6667-7fbc-45cf-ac7c-d346ed9edd62" providerId="ADAL" clId="{93948A27-F404-451D-97A3-8AFB0DC69543}" dt="2024-05-22T08:48:35.439" v="420" actId="207"/>
          <ac:spMkLst>
            <pc:docMk/>
            <pc:sldMk cId="1897650027" sldId="2147471260"/>
            <ac:spMk id="13" creationId="{56D26B55-91AE-B894-247B-C09C393E26CF}"/>
          </ac:spMkLst>
        </pc:spChg>
        <pc:spChg chg="mod">
          <ac:chgData name="Philippe Beraud" userId="3b1c6667-7fbc-45cf-ac7c-d346ed9edd62" providerId="ADAL" clId="{93948A27-F404-451D-97A3-8AFB0DC69543}" dt="2024-05-22T08:48:35.439" v="420" actId="207"/>
          <ac:spMkLst>
            <pc:docMk/>
            <pc:sldMk cId="1897650027" sldId="2147471260"/>
            <ac:spMk id="16" creationId="{0B6472C3-DD40-9EDE-749E-A8185C25439E}"/>
          </ac:spMkLst>
        </pc:spChg>
        <pc:spChg chg="mod">
          <ac:chgData name="Philippe Beraud" userId="3b1c6667-7fbc-45cf-ac7c-d346ed9edd62" providerId="ADAL" clId="{93948A27-F404-451D-97A3-8AFB0DC69543}" dt="2024-05-22T08:48:35.439" v="420" actId="207"/>
          <ac:spMkLst>
            <pc:docMk/>
            <pc:sldMk cId="1897650027" sldId="2147471260"/>
            <ac:spMk id="19" creationId="{4050DE44-2E3C-9241-884E-E000DCDC63F7}"/>
          </ac:spMkLst>
        </pc:spChg>
        <pc:spChg chg="mod">
          <ac:chgData name="Philippe Beraud" userId="3b1c6667-7fbc-45cf-ac7c-d346ed9edd62" providerId="ADAL" clId="{93948A27-F404-451D-97A3-8AFB0DC69543}" dt="2024-05-22T08:48:35.439" v="420" actId="207"/>
          <ac:spMkLst>
            <pc:docMk/>
            <pc:sldMk cId="1897650027" sldId="2147471260"/>
            <ac:spMk id="22" creationId="{6051F909-EA3C-63E4-07C3-317935B5BF96}"/>
          </ac:spMkLst>
        </pc:spChg>
        <pc:spChg chg="mod">
          <ac:chgData name="Philippe Beraud" userId="3b1c6667-7fbc-45cf-ac7c-d346ed9edd62" providerId="ADAL" clId="{93948A27-F404-451D-97A3-8AFB0DC69543}" dt="2024-05-22T08:48:35.439" v="420" actId="207"/>
          <ac:spMkLst>
            <pc:docMk/>
            <pc:sldMk cId="1897650027" sldId="2147471260"/>
            <ac:spMk id="25" creationId="{FA2A04AC-09BB-2334-F2AB-F2D889B24253}"/>
          </ac:spMkLst>
        </pc:spChg>
        <pc:spChg chg="mod">
          <ac:chgData name="Philippe Beraud" userId="3b1c6667-7fbc-45cf-ac7c-d346ed9edd62" providerId="ADAL" clId="{93948A27-F404-451D-97A3-8AFB0DC69543}" dt="2024-05-22T08:48:35.439" v="420" actId="207"/>
          <ac:spMkLst>
            <pc:docMk/>
            <pc:sldMk cId="1897650027" sldId="2147471260"/>
            <ac:spMk id="28" creationId="{450DEADD-76AA-8BA3-0354-35C8F393FB0A}"/>
          </ac:spMkLst>
        </pc:spChg>
      </pc:sldChg>
      <pc:sldChg chg="add">
        <pc:chgData name="Philippe Beraud" userId="3b1c6667-7fbc-45cf-ac7c-d346ed9edd62" providerId="ADAL" clId="{93948A27-F404-451D-97A3-8AFB0DC69543}" dt="2024-05-22T08:49:06.544" v="423"/>
        <pc:sldMkLst>
          <pc:docMk/>
          <pc:sldMk cId="2752678289" sldId="2147471261"/>
        </pc:sldMkLst>
      </pc:sldChg>
      <pc:sldChg chg="addSp delSp modSp add mod delAnim modAnim">
        <pc:chgData name="Philippe Beraud" userId="3b1c6667-7fbc-45cf-ac7c-d346ed9edd62" providerId="ADAL" clId="{93948A27-F404-451D-97A3-8AFB0DC69543}" dt="2024-05-22T09:57:19.520" v="737" actId="3626"/>
        <pc:sldMkLst>
          <pc:docMk/>
          <pc:sldMk cId="896375133" sldId="2147471262"/>
        </pc:sldMkLst>
        <pc:spChg chg="add mod">
          <ac:chgData name="Philippe Beraud" userId="3b1c6667-7fbc-45cf-ac7c-d346ed9edd62" providerId="ADAL" clId="{93948A27-F404-451D-97A3-8AFB0DC69543}" dt="2024-05-22T09:54:23.279" v="699" actId="1076"/>
          <ac:spMkLst>
            <pc:docMk/>
            <pc:sldMk cId="896375133" sldId="2147471262"/>
            <ac:spMk id="2" creationId="{98EEB771-F269-37C4-D166-BAB830474BF5}"/>
          </ac:spMkLst>
        </pc:spChg>
        <pc:spChg chg="mod">
          <ac:chgData name="Philippe Beraud" userId="3b1c6667-7fbc-45cf-ac7c-d346ed9edd62" providerId="ADAL" clId="{93948A27-F404-451D-97A3-8AFB0DC69543}" dt="2024-05-22T09:54:59.376" v="707" actId="14100"/>
          <ac:spMkLst>
            <pc:docMk/>
            <pc:sldMk cId="896375133" sldId="2147471262"/>
            <ac:spMk id="4" creationId="{E8F03357-06DF-A197-010D-7CB3A81C2758}"/>
          </ac:spMkLst>
        </pc:spChg>
        <pc:spChg chg="del">
          <ac:chgData name="Philippe Beraud" userId="3b1c6667-7fbc-45cf-ac7c-d346ed9edd62" providerId="ADAL" clId="{93948A27-F404-451D-97A3-8AFB0DC69543}" dt="2024-05-22T09:54:45.992" v="703" actId="478"/>
          <ac:spMkLst>
            <pc:docMk/>
            <pc:sldMk cId="896375133" sldId="2147471262"/>
            <ac:spMk id="7" creationId="{85E73159-466D-17F6-3825-4F8B4D55B93C}"/>
          </ac:spMkLst>
        </pc:spChg>
        <pc:spChg chg="add mod">
          <ac:chgData name="Philippe Beraud" userId="3b1c6667-7fbc-45cf-ac7c-d346ed9edd62" providerId="ADAL" clId="{93948A27-F404-451D-97A3-8AFB0DC69543}" dt="2024-05-22T09:57:14.389" v="735" actId="3626"/>
          <ac:spMkLst>
            <pc:docMk/>
            <pc:sldMk cId="896375133" sldId="2147471262"/>
            <ac:spMk id="11" creationId="{88AFC0F5-7C52-87B1-84C3-8B4663ED32EF}"/>
          </ac:spMkLst>
        </pc:spChg>
        <pc:spChg chg="del">
          <ac:chgData name="Philippe Beraud" userId="3b1c6667-7fbc-45cf-ac7c-d346ed9edd62" providerId="ADAL" clId="{93948A27-F404-451D-97A3-8AFB0DC69543}" dt="2024-05-22T09:54:45.992" v="703" actId="478"/>
          <ac:spMkLst>
            <pc:docMk/>
            <pc:sldMk cId="896375133" sldId="2147471262"/>
            <ac:spMk id="13" creationId="{50E4B30E-32BA-06C7-9164-2D8C07154B52}"/>
          </ac:spMkLst>
        </pc:spChg>
        <pc:spChg chg="del">
          <ac:chgData name="Philippe Beraud" userId="3b1c6667-7fbc-45cf-ac7c-d346ed9edd62" providerId="ADAL" clId="{93948A27-F404-451D-97A3-8AFB0DC69543}" dt="2024-05-22T09:54:45.992" v="703" actId="478"/>
          <ac:spMkLst>
            <pc:docMk/>
            <pc:sldMk cId="896375133" sldId="2147471262"/>
            <ac:spMk id="14" creationId="{A6AD284F-FE26-BDA3-FADD-49F7F6B95B65}"/>
          </ac:spMkLst>
        </pc:spChg>
        <pc:spChg chg="add mod">
          <ac:chgData name="Philippe Beraud" userId="3b1c6667-7fbc-45cf-ac7c-d346ed9edd62" providerId="ADAL" clId="{93948A27-F404-451D-97A3-8AFB0DC69543}" dt="2024-05-22T09:57:19.520" v="737" actId="3626"/>
          <ac:spMkLst>
            <pc:docMk/>
            <pc:sldMk cId="896375133" sldId="2147471262"/>
            <ac:spMk id="15" creationId="{78A07CE2-14CF-64DC-85FD-552842C15911}"/>
          </ac:spMkLst>
        </pc:spChg>
        <pc:spChg chg="mod">
          <ac:chgData name="Philippe Beraud" userId="3b1c6667-7fbc-45cf-ac7c-d346ed9edd62" providerId="ADAL" clId="{93948A27-F404-451D-97A3-8AFB0DC69543}" dt="2024-05-22T09:54:20.458" v="697" actId="14100"/>
          <ac:spMkLst>
            <pc:docMk/>
            <pc:sldMk cId="896375133" sldId="2147471262"/>
            <ac:spMk id="16" creationId="{52CA52C1-2D95-800A-5B43-39C2DC15CA48}"/>
          </ac:spMkLst>
        </pc:spChg>
        <pc:spChg chg="mod">
          <ac:chgData name="Philippe Beraud" userId="3b1c6667-7fbc-45cf-ac7c-d346ed9edd62" providerId="ADAL" clId="{93948A27-F404-451D-97A3-8AFB0DC69543}" dt="2024-05-22T09:54:06.167" v="694" actId="20577"/>
          <ac:spMkLst>
            <pc:docMk/>
            <pc:sldMk cId="896375133" sldId="2147471262"/>
            <ac:spMk id="17" creationId="{26AA186F-12FC-901F-00E6-A0990F2BA93A}"/>
          </ac:spMkLst>
        </pc:spChg>
        <pc:spChg chg="mod">
          <ac:chgData name="Philippe Beraud" userId="3b1c6667-7fbc-45cf-ac7c-d346ed9edd62" providerId="ADAL" clId="{93948A27-F404-451D-97A3-8AFB0DC69543}" dt="2024-05-22T09:54:08.855" v="695" actId="20577"/>
          <ac:spMkLst>
            <pc:docMk/>
            <pc:sldMk cId="896375133" sldId="2147471262"/>
            <ac:spMk id="18" creationId="{281936AA-17A5-CC9B-7DB7-5DFAAC1BBD59}"/>
          </ac:spMkLst>
        </pc:spChg>
        <pc:spChg chg="mod">
          <ac:chgData name="Philippe Beraud" userId="3b1c6667-7fbc-45cf-ac7c-d346ed9edd62" providerId="ADAL" clId="{93948A27-F404-451D-97A3-8AFB0DC69543}" dt="2024-05-22T09:54:10.813" v="696" actId="20577"/>
          <ac:spMkLst>
            <pc:docMk/>
            <pc:sldMk cId="896375133" sldId="2147471262"/>
            <ac:spMk id="19" creationId="{348621BF-28A5-ED71-EDA9-22027211EE54}"/>
          </ac:spMkLst>
        </pc:spChg>
        <pc:spChg chg="add mod">
          <ac:chgData name="Philippe Beraud" userId="3b1c6667-7fbc-45cf-ac7c-d346ed9edd62" providerId="ADAL" clId="{93948A27-F404-451D-97A3-8AFB0DC69543}" dt="2024-05-22T09:57:16.922" v="736" actId="3626"/>
          <ac:spMkLst>
            <pc:docMk/>
            <pc:sldMk cId="896375133" sldId="2147471262"/>
            <ac:spMk id="20" creationId="{D673227F-7342-7F59-5A35-FA98CAEAAFF2}"/>
          </ac:spMkLst>
        </pc:spChg>
        <pc:spChg chg="add mod">
          <ac:chgData name="Philippe Beraud" userId="3b1c6667-7fbc-45cf-ac7c-d346ed9edd62" providerId="ADAL" clId="{93948A27-F404-451D-97A3-8AFB0DC69543}" dt="2024-05-22T09:56:56.622" v="731" actId="1076"/>
          <ac:spMkLst>
            <pc:docMk/>
            <pc:sldMk cId="896375133" sldId="2147471262"/>
            <ac:spMk id="21" creationId="{381C528C-F3FC-8497-2C76-236529CF1E7F}"/>
          </ac:spMkLst>
        </pc:spChg>
        <pc:spChg chg="add mod ord">
          <ac:chgData name="Philippe Beraud" userId="3b1c6667-7fbc-45cf-ac7c-d346ed9edd62" providerId="ADAL" clId="{93948A27-F404-451D-97A3-8AFB0DC69543}" dt="2024-05-22T09:56:47.624" v="729" actId="167"/>
          <ac:spMkLst>
            <pc:docMk/>
            <pc:sldMk cId="896375133" sldId="2147471262"/>
            <ac:spMk id="22" creationId="{5313884D-1D71-8ED8-7F1C-078B14A5F48C}"/>
          </ac:spMkLst>
        </pc:spChg>
        <pc:graphicFrameChg chg="add mod">
          <ac:chgData name="Philippe Beraud" userId="3b1c6667-7fbc-45cf-ac7c-d346ed9edd62" providerId="ADAL" clId="{93948A27-F404-451D-97A3-8AFB0DC69543}" dt="2024-05-22T09:54:38.408" v="702" actId="1076"/>
          <ac:graphicFrameMkLst>
            <pc:docMk/>
            <pc:sldMk cId="896375133" sldId="2147471262"/>
            <ac:graphicFrameMk id="3" creationId="{A425A870-C671-E2DF-C33D-22FFEFBB17FD}"/>
          </ac:graphicFrameMkLst>
        </pc:graphicFrameChg>
        <pc:graphicFrameChg chg="add mod">
          <ac:chgData name="Philippe Beraud" userId="3b1c6667-7fbc-45cf-ac7c-d346ed9edd62" providerId="ADAL" clId="{93948A27-F404-451D-97A3-8AFB0DC69543}" dt="2024-05-22T09:54:38.408" v="702" actId="1076"/>
          <ac:graphicFrameMkLst>
            <pc:docMk/>
            <pc:sldMk cId="896375133" sldId="2147471262"/>
            <ac:graphicFrameMk id="5" creationId="{A1122460-BFC2-074D-C750-44F06B9A55AC}"/>
          </ac:graphicFrameMkLst>
        </pc:graphicFrameChg>
        <pc:graphicFrameChg chg="del">
          <ac:chgData name="Philippe Beraud" userId="3b1c6667-7fbc-45cf-ac7c-d346ed9edd62" providerId="ADAL" clId="{93948A27-F404-451D-97A3-8AFB0DC69543}" dt="2024-05-22T09:54:26.758" v="700" actId="478"/>
          <ac:graphicFrameMkLst>
            <pc:docMk/>
            <pc:sldMk cId="896375133" sldId="2147471262"/>
            <ac:graphicFrameMk id="6" creationId="{11870ABF-34D1-A064-8A23-5C0F17EB6866}"/>
          </ac:graphicFrameMkLst>
        </pc:graphicFrameChg>
        <pc:graphicFrameChg chg="add mod">
          <ac:chgData name="Philippe Beraud" userId="3b1c6667-7fbc-45cf-ac7c-d346ed9edd62" providerId="ADAL" clId="{93948A27-F404-451D-97A3-8AFB0DC69543}" dt="2024-05-22T09:54:38.408" v="702" actId="1076"/>
          <ac:graphicFrameMkLst>
            <pc:docMk/>
            <pc:sldMk cId="896375133" sldId="2147471262"/>
            <ac:graphicFrameMk id="8" creationId="{D3800892-29A5-29D1-9C1B-045A22D04A95}"/>
          </ac:graphicFrameMkLst>
        </pc:graphicFrameChg>
        <pc:graphicFrameChg chg="del">
          <ac:chgData name="Philippe Beraud" userId="3b1c6667-7fbc-45cf-ac7c-d346ed9edd62" providerId="ADAL" clId="{93948A27-F404-451D-97A3-8AFB0DC69543}" dt="2024-05-22T09:54:26.758" v="700" actId="478"/>
          <ac:graphicFrameMkLst>
            <pc:docMk/>
            <pc:sldMk cId="896375133" sldId="2147471262"/>
            <ac:graphicFrameMk id="10" creationId="{03B5AC62-EFA4-7EEC-E8A7-788BEE05552F}"/>
          </ac:graphicFrameMkLst>
        </pc:graphicFrameChg>
        <pc:graphicFrameChg chg="del">
          <ac:chgData name="Philippe Beraud" userId="3b1c6667-7fbc-45cf-ac7c-d346ed9edd62" providerId="ADAL" clId="{93948A27-F404-451D-97A3-8AFB0DC69543}" dt="2024-05-22T09:54:26.758" v="700" actId="478"/>
          <ac:graphicFrameMkLst>
            <pc:docMk/>
            <pc:sldMk cId="896375133" sldId="2147471262"/>
            <ac:graphicFrameMk id="12" creationId="{2B93C608-8563-2DD9-5ED7-5DB466FC3F3F}"/>
          </ac:graphicFrameMkLst>
        </pc:graphicFrameChg>
      </pc:sldChg>
      <pc:sldMasterChg chg="modSp delSldLayout modSldLayout sldLayoutOrd">
        <pc:chgData name="Philippe Beraud" userId="3b1c6667-7fbc-45cf-ac7c-d346ed9edd62" providerId="ADAL" clId="{93948A27-F404-451D-97A3-8AFB0DC69543}" dt="2024-05-22T08:23:35.950" v="217" actId="1076"/>
        <pc:sldMasterMkLst>
          <pc:docMk/>
          <pc:sldMasterMk cId="3588427678" sldId="2147484229"/>
        </pc:sldMasterMkLst>
        <pc:spChg chg="mod">
          <ac:chgData name="Philippe Beraud" userId="3b1c6667-7fbc-45cf-ac7c-d346ed9edd62" providerId="ADAL" clId="{93948A27-F404-451D-97A3-8AFB0DC69543}" dt="2024-05-22T08:22:19.753" v="199" actId="404"/>
          <ac:spMkLst>
            <pc:docMk/>
            <pc:sldMasterMk cId="3588427678" sldId="2147484229"/>
            <ac:spMk id="2" creationId="{00000000-0000-0000-0000-000000000000}"/>
          </ac:spMkLst>
        </pc:spChg>
        <pc:spChg chg="mod">
          <ac:chgData name="Philippe Beraud" userId="3b1c6667-7fbc-45cf-ac7c-d346ed9edd62" providerId="ADAL" clId="{93948A27-F404-451D-97A3-8AFB0DC69543}" dt="2024-05-22T08:22:33.893" v="200" actId="404"/>
          <ac:spMkLst>
            <pc:docMk/>
            <pc:sldMasterMk cId="3588427678" sldId="2147484229"/>
            <ac:spMk id="4" creationId="{00000000-0000-0000-0000-000000000000}"/>
          </ac:spMkLst>
        </pc:spChg>
        <pc:sldLayoutChg chg="setBg">
          <pc:chgData name="Philippe Beraud" userId="3b1c6667-7fbc-45cf-ac7c-d346ed9edd62" providerId="ADAL" clId="{93948A27-F404-451D-97A3-8AFB0DC69543}" dt="2024-05-22T08:21:46.355" v="193"/>
          <pc:sldLayoutMkLst>
            <pc:docMk/>
            <pc:sldMasterMk cId="3588427678" sldId="2147484229"/>
            <pc:sldLayoutMk cId="3897602530" sldId="2147484249"/>
          </pc:sldLayoutMkLst>
        </pc:sldLayoutChg>
        <pc:sldLayoutChg chg="del">
          <pc:chgData name="Philippe Beraud" userId="3b1c6667-7fbc-45cf-ac7c-d346ed9edd62" providerId="ADAL" clId="{93948A27-F404-451D-97A3-8AFB0DC69543}" dt="2024-05-22T08:03:21.938" v="127" actId="2696"/>
          <pc:sldLayoutMkLst>
            <pc:docMk/>
            <pc:sldMasterMk cId="3588427678" sldId="2147484229"/>
            <pc:sldLayoutMk cId="427829922" sldId="2147484583"/>
          </pc:sldLayoutMkLst>
        </pc:sldLayoutChg>
        <pc:sldLayoutChg chg="setBg">
          <pc:chgData name="Philippe Beraud" userId="3b1c6667-7fbc-45cf-ac7c-d346ed9edd62" providerId="ADAL" clId="{93948A27-F404-451D-97A3-8AFB0DC69543}" dt="2024-05-22T08:21:50.407" v="194"/>
          <pc:sldLayoutMkLst>
            <pc:docMk/>
            <pc:sldMasterMk cId="3588427678" sldId="2147484229"/>
            <pc:sldLayoutMk cId="3650358238" sldId="2147484584"/>
          </pc:sldLayoutMkLst>
        </pc:sldLayoutChg>
        <pc:sldLayoutChg chg="del">
          <pc:chgData name="Philippe Beraud" userId="3b1c6667-7fbc-45cf-ac7c-d346ed9edd62" providerId="ADAL" clId="{93948A27-F404-451D-97A3-8AFB0DC69543}" dt="2024-05-22T08:03:03.715" v="118" actId="2696"/>
          <pc:sldLayoutMkLst>
            <pc:docMk/>
            <pc:sldMasterMk cId="3588427678" sldId="2147484229"/>
            <pc:sldLayoutMk cId="1849598128" sldId="2147484610"/>
          </pc:sldLayoutMkLst>
        </pc:sldLayoutChg>
        <pc:sldLayoutChg chg="del">
          <pc:chgData name="Philippe Beraud" userId="3b1c6667-7fbc-45cf-ac7c-d346ed9edd62" providerId="ADAL" clId="{93948A27-F404-451D-97A3-8AFB0DC69543}" dt="2024-05-22T08:03:21.954" v="130" actId="2696"/>
          <pc:sldLayoutMkLst>
            <pc:docMk/>
            <pc:sldMasterMk cId="3588427678" sldId="2147484229"/>
            <pc:sldLayoutMk cId="774405555" sldId="2147484640"/>
          </pc:sldLayoutMkLst>
        </pc:sldLayoutChg>
        <pc:sldLayoutChg chg="addSp modSp mod ord setBg">
          <pc:chgData name="Philippe Beraud" userId="3b1c6667-7fbc-45cf-ac7c-d346ed9edd62" providerId="ADAL" clId="{93948A27-F404-451D-97A3-8AFB0DC69543}" dt="2024-05-22T08:21:40.830" v="192"/>
          <pc:sldLayoutMkLst>
            <pc:docMk/>
            <pc:sldMasterMk cId="3588427678" sldId="2147484229"/>
            <pc:sldLayoutMk cId="2648787845" sldId="2147484673"/>
          </pc:sldLayoutMkLst>
          <pc:spChg chg="add mod">
            <ac:chgData name="Philippe Beraud" userId="3b1c6667-7fbc-45cf-ac7c-d346ed9edd62" providerId="ADAL" clId="{93948A27-F404-451D-97A3-8AFB0DC69543}" dt="2024-05-22T08:04:59.333" v="147" actId="1076"/>
            <ac:spMkLst>
              <pc:docMk/>
              <pc:sldMasterMk cId="3588427678" sldId="2147484229"/>
              <pc:sldLayoutMk cId="2648787845" sldId="2147484673"/>
              <ac:spMk id="2" creationId="{ACFE7733-5448-AD0C-2824-20E1D68C1EA1}"/>
            </ac:spMkLst>
          </pc:spChg>
          <pc:spChg chg="add mod">
            <ac:chgData name="Philippe Beraud" userId="3b1c6667-7fbc-45cf-ac7c-d346ed9edd62" providerId="ADAL" clId="{93948A27-F404-451D-97A3-8AFB0DC69543}" dt="2024-05-22T08:05:49.076" v="157" actId="1076"/>
            <ac:spMkLst>
              <pc:docMk/>
              <pc:sldMasterMk cId="3588427678" sldId="2147484229"/>
              <pc:sldLayoutMk cId="2648787845" sldId="2147484673"/>
              <ac:spMk id="3" creationId="{A5560C07-2533-CAE8-48D8-C7E310752437}"/>
            </ac:spMkLst>
          </pc:spChg>
          <pc:picChg chg="add mod">
            <ac:chgData name="Philippe Beraud" userId="3b1c6667-7fbc-45cf-ac7c-d346ed9edd62" providerId="ADAL" clId="{93948A27-F404-451D-97A3-8AFB0DC69543}" dt="2024-05-22T08:06:09.998" v="161" actId="1076"/>
            <ac:picMkLst>
              <pc:docMk/>
              <pc:sldMasterMk cId="3588427678" sldId="2147484229"/>
              <pc:sldLayoutMk cId="2648787845" sldId="2147484673"/>
              <ac:picMk id="4" creationId="{9E53BEE5-5755-2C76-AB45-01640718216D}"/>
            </ac:picMkLst>
          </pc:picChg>
          <pc:picChg chg="add mod">
            <ac:chgData name="Philippe Beraud" userId="3b1c6667-7fbc-45cf-ac7c-d346ed9edd62" providerId="ADAL" clId="{93948A27-F404-451D-97A3-8AFB0DC69543}" dt="2024-05-22T08:05:51.660" v="158" actId="1076"/>
            <ac:picMkLst>
              <pc:docMk/>
              <pc:sldMasterMk cId="3588427678" sldId="2147484229"/>
              <pc:sldLayoutMk cId="2648787845" sldId="2147484673"/>
              <ac:picMk id="1025" creationId="{53D6997B-DF68-39A3-C25A-DF07B48EED66}"/>
            </ac:picMkLst>
          </pc:picChg>
        </pc:sldLayoutChg>
        <pc:sldLayoutChg chg="modSp">
          <pc:chgData name="Philippe Beraud" userId="3b1c6667-7fbc-45cf-ac7c-d346ed9edd62" providerId="ADAL" clId="{93948A27-F404-451D-97A3-8AFB0DC69543}" dt="2024-05-22T08:22:47.584" v="203" actId="403"/>
          <pc:sldLayoutMkLst>
            <pc:docMk/>
            <pc:sldMasterMk cId="3588427678" sldId="2147484229"/>
            <pc:sldLayoutMk cId="3232991965" sldId="2147484710"/>
          </pc:sldLayoutMkLst>
          <pc:spChg chg="mod">
            <ac:chgData name="Philippe Beraud" userId="3b1c6667-7fbc-45cf-ac7c-d346ed9edd62" providerId="ADAL" clId="{93948A27-F404-451D-97A3-8AFB0DC69543}" dt="2024-05-22T08:22:47.584" v="203" actId="403"/>
            <ac:spMkLst>
              <pc:docMk/>
              <pc:sldMasterMk cId="3588427678" sldId="2147484229"/>
              <pc:sldLayoutMk cId="3232991965" sldId="2147484710"/>
              <ac:spMk id="4" creationId="{58A212C2-8B30-4835-8711-AA981B6CFBE1}"/>
            </ac:spMkLst>
          </pc:spChg>
        </pc:sldLayoutChg>
        <pc:sldLayoutChg chg="modSp">
          <pc:chgData name="Philippe Beraud" userId="3b1c6667-7fbc-45cf-ac7c-d346ed9edd62" providerId="ADAL" clId="{93948A27-F404-451D-97A3-8AFB0DC69543}" dt="2024-05-22T08:22:57.749" v="205" actId="404"/>
          <pc:sldLayoutMkLst>
            <pc:docMk/>
            <pc:sldMasterMk cId="3588427678" sldId="2147484229"/>
            <pc:sldLayoutMk cId="533679714" sldId="2147484911"/>
          </pc:sldLayoutMkLst>
          <pc:spChg chg="mod">
            <ac:chgData name="Philippe Beraud" userId="3b1c6667-7fbc-45cf-ac7c-d346ed9edd62" providerId="ADAL" clId="{93948A27-F404-451D-97A3-8AFB0DC69543}" dt="2024-05-22T08:22:55.196" v="204" actId="404"/>
            <ac:spMkLst>
              <pc:docMk/>
              <pc:sldMasterMk cId="3588427678" sldId="2147484229"/>
              <pc:sldLayoutMk cId="533679714" sldId="2147484911"/>
              <ac:spMk id="4" creationId="{00000000-0000-0000-0000-000000000000}"/>
            </ac:spMkLst>
          </pc:spChg>
          <pc:spChg chg="mod">
            <ac:chgData name="Philippe Beraud" userId="3b1c6667-7fbc-45cf-ac7c-d346ed9edd62" providerId="ADAL" clId="{93948A27-F404-451D-97A3-8AFB0DC69543}" dt="2024-05-22T08:22:57.749" v="205" actId="404"/>
            <ac:spMkLst>
              <pc:docMk/>
              <pc:sldMasterMk cId="3588427678" sldId="2147484229"/>
              <pc:sldLayoutMk cId="533679714" sldId="2147484911"/>
              <ac:spMk id="6" creationId="{8E9CDCB4-03E1-4763-B83E-A1334BCDB0C0}"/>
            </ac:spMkLst>
          </pc:spChg>
        </pc:sldLayoutChg>
        <pc:sldLayoutChg chg="modSp mod">
          <pc:chgData name="Philippe Beraud" userId="3b1c6667-7fbc-45cf-ac7c-d346ed9edd62" providerId="ADAL" clId="{93948A27-F404-451D-97A3-8AFB0DC69543}" dt="2024-05-22T08:23:20.866" v="212" actId="1076"/>
          <pc:sldLayoutMkLst>
            <pc:docMk/>
            <pc:sldMasterMk cId="3588427678" sldId="2147484229"/>
            <pc:sldLayoutMk cId="3288570195" sldId="2147485050"/>
          </pc:sldLayoutMkLst>
          <pc:spChg chg="mod">
            <ac:chgData name="Philippe Beraud" userId="3b1c6667-7fbc-45cf-ac7c-d346ed9edd62" providerId="ADAL" clId="{93948A27-F404-451D-97A3-8AFB0DC69543}" dt="2024-05-22T08:23:02.220" v="207" actId="403"/>
            <ac:spMkLst>
              <pc:docMk/>
              <pc:sldMasterMk cId="3588427678" sldId="2147484229"/>
              <pc:sldLayoutMk cId="3288570195" sldId="2147485050"/>
              <ac:spMk id="2" creationId="{8D876633-3E8D-4CF4-A5D4-D4E9D88A6DE0}"/>
            </ac:spMkLst>
          </pc:spChg>
          <pc:spChg chg="mod">
            <ac:chgData name="Philippe Beraud" userId="3b1c6667-7fbc-45cf-ac7c-d346ed9edd62" providerId="ADAL" clId="{93948A27-F404-451D-97A3-8AFB0DC69543}" dt="2024-05-22T08:23:14.137" v="210" actId="1076"/>
            <ac:spMkLst>
              <pc:docMk/>
              <pc:sldMasterMk cId="3588427678" sldId="2147484229"/>
              <pc:sldLayoutMk cId="3288570195" sldId="2147485050"/>
              <ac:spMk id="8" creationId="{98E90344-0294-48E2-AAF0-601BB99500E7}"/>
            </ac:spMkLst>
          </pc:spChg>
          <pc:spChg chg="mod">
            <ac:chgData name="Philippe Beraud" userId="3b1c6667-7fbc-45cf-ac7c-d346ed9edd62" providerId="ADAL" clId="{93948A27-F404-451D-97A3-8AFB0DC69543}" dt="2024-05-22T08:23:20.866" v="212" actId="1076"/>
            <ac:spMkLst>
              <pc:docMk/>
              <pc:sldMasterMk cId="3588427678" sldId="2147484229"/>
              <pc:sldLayoutMk cId="3288570195" sldId="2147485050"/>
              <ac:spMk id="10" creationId="{D1F896FB-325C-4849-B372-8DF0D6C0562C}"/>
            </ac:spMkLst>
          </pc:spChg>
          <pc:spChg chg="mod">
            <ac:chgData name="Philippe Beraud" userId="3b1c6667-7fbc-45cf-ac7c-d346ed9edd62" providerId="ADAL" clId="{93948A27-F404-451D-97A3-8AFB0DC69543}" dt="2024-05-22T08:23:05.621" v="208" actId="404"/>
            <ac:spMkLst>
              <pc:docMk/>
              <pc:sldMasterMk cId="3588427678" sldId="2147484229"/>
              <pc:sldLayoutMk cId="3288570195" sldId="2147485050"/>
              <ac:spMk id="12" creationId="{DD525736-DEE8-4391-8135-23DE0640053A}"/>
            </ac:spMkLst>
          </pc:spChg>
        </pc:sldLayoutChg>
        <pc:sldLayoutChg chg="modSp mod">
          <pc:chgData name="Philippe Beraud" userId="3b1c6667-7fbc-45cf-ac7c-d346ed9edd62" providerId="ADAL" clId="{93948A27-F404-451D-97A3-8AFB0DC69543}" dt="2024-05-22T08:23:35.950" v="217" actId="1076"/>
          <pc:sldLayoutMkLst>
            <pc:docMk/>
            <pc:sldMasterMk cId="3588427678" sldId="2147484229"/>
            <pc:sldLayoutMk cId="1010708830" sldId="2147485165"/>
          </pc:sldLayoutMkLst>
          <pc:spChg chg="mod">
            <ac:chgData name="Philippe Beraud" userId="3b1c6667-7fbc-45cf-ac7c-d346ed9edd62" providerId="ADAL" clId="{93948A27-F404-451D-97A3-8AFB0DC69543}" dt="2024-05-22T08:23:35.950" v="217" actId="1076"/>
            <ac:spMkLst>
              <pc:docMk/>
              <pc:sldMasterMk cId="3588427678" sldId="2147484229"/>
              <pc:sldLayoutMk cId="1010708830" sldId="2147485165"/>
              <ac:spMk id="15" creationId="{BFEF95FA-F121-4653-B60A-0D068C345462}"/>
            </ac:spMkLst>
          </pc:spChg>
          <pc:spChg chg="mod">
            <ac:chgData name="Philippe Beraud" userId="3b1c6667-7fbc-45cf-ac7c-d346ed9edd62" providerId="ADAL" clId="{93948A27-F404-451D-97A3-8AFB0DC69543}" dt="2024-05-22T08:23:35.950" v="217" actId="1076"/>
            <ac:spMkLst>
              <pc:docMk/>
              <pc:sldMasterMk cId="3588427678" sldId="2147484229"/>
              <pc:sldLayoutMk cId="1010708830" sldId="2147485165"/>
              <ac:spMk id="17" creationId="{47F8EAA9-0E64-4589-A234-BC31685BE7D3}"/>
            </ac:spMkLst>
          </pc:spChg>
          <pc:spChg chg="mod">
            <ac:chgData name="Philippe Beraud" userId="3b1c6667-7fbc-45cf-ac7c-d346ed9edd62" providerId="ADAL" clId="{93948A27-F404-451D-97A3-8AFB0DC69543}" dt="2024-05-22T08:23:24.653" v="213" actId="404"/>
            <ac:spMkLst>
              <pc:docMk/>
              <pc:sldMasterMk cId="3588427678" sldId="2147484229"/>
              <pc:sldLayoutMk cId="1010708830" sldId="2147485165"/>
              <ac:spMk id="18" creationId="{C2759870-0BEA-44DC-A414-1C70D04E35CC}"/>
            </ac:spMkLst>
          </pc:spChg>
          <pc:spChg chg="mod">
            <ac:chgData name="Philippe Beraud" userId="3b1c6667-7fbc-45cf-ac7c-d346ed9edd62" providerId="ADAL" clId="{93948A27-F404-451D-97A3-8AFB0DC69543}" dt="2024-05-22T08:23:26.825" v="214" actId="404"/>
            <ac:spMkLst>
              <pc:docMk/>
              <pc:sldMasterMk cId="3588427678" sldId="2147484229"/>
              <pc:sldLayoutMk cId="1010708830" sldId="2147485165"/>
              <ac:spMk id="19" creationId="{C327262A-D327-4189-AD22-BAD67CF4AB79}"/>
            </ac:spMkLst>
          </pc:spChg>
        </pc:sldLayoutChg>
        <pc:sldLayoutChg chg="addSp delSp modSp mod setBg">
          <pc:chgData name="Philippe Beraud" userId="3b1c6667-7fbc-45cf-ac7c-d346ed9edd62" providerId="ADAL" clId="{93948A27-F404-451D-97A3-8AFB0DC69543}" dt="2024-05-22T08:21:22.723" v="189"/>
          <pc:sldLayoutMkLst>
            <pc:docMk/>
            <pc:sldMasterMk cId="3588427678" sldId="2147484229"/>
            <pc:sldLayoutMk cId="2484971770" sldId="2147485189"/>
          </pc:sldLayoutMkLst>
          <pc:spChg chg="mod">
            <ac:chgData name="Philippe Beraud" userId="3b1c6667-7fbc-45cf-ac7c-d346ed9edd62" providerId="ADAL" clId="{93948A27-F404-451D-97A3-8AFB0DC69543}" dt="2024-05-22T08:04:04.451" v="138" actId="207"/>
            <ac:spMkLst>
              <pc:docMk/>
              <pc:sldMasterMk cId="3588427678" sldId="2147484229"/>
              <pc:sldLayoutMk cId="2484971770" sldId="2147485189"/>
              <ac:spMk id="2" creationId="{25D0408F-4A76-4E13-B20C-89E0FD40DC32}"/>
            </ac:spMkLst>
          </pc:spChg>
          <pc:spChg chg="mod">
            <ac:chgData name="Philippe Beraud" userId="3b1c6667-7fbc-45cf-ac7c-d346ed9edd62" providerId="ADAL" clId="{93948A27-F404-451D-97A3-8AFB0DC69543}" dt="2024-05-22T08:04:06.579" v="139" actId="207"/>
            <ac:spMkLst>
              <pc:docMk/>
              <pc:sldMasterMk cId="3588427678" sldId="2147484229"/>
              <pc:sldLayoutMk cId="2484971770" sldId="2147485189"/>
              <ac:spMk id="5" creationId="{00000000-0000-0000-0000-000000000000}"/>
            </ac:spMkLst>
          </pc:spChg>
          <pc:picChg chg="add mod">
            <ac:chgData name="Philippe Beraud" userId="3b1c6667-7fbc-45cf-ac7c-d346ed9edd62" providerId="ADAL" clId="{93948A27-F404-451D-97A3-8AFB0DC69543}" dt="2024-05-22T08:03:49.512" v="135" actId="1076"/>
            <ac:picMkLst>
              <pc:docMk/>
              <pc:sldMasterMk cId="3588427678" sldId="2147484229"/>
              <pc:sldLayoutMk cId="2484971770" sldId="2147485189"/>
              <ac:picMk id="3" creationId="{74FE235F-02A3-CF25-8716-2552AE84423F}"/>
            </ac:picMkLst>
          </pc:picChg>
          <pc:picChg chg="del">
            <ac:chgData name="Philippe Beraud" userId="3b1c6667-7fbc-45cf-ac7c-d346ed9edd62" providerId="ADAL" clId="{93948A27-F404-451D-97A3-8AFB0DC69543}" dt="2024-05-22T08:03:39.746" v="133" actId="478"/>
            <ac:picMkLst>
              <pc:docMk/>
              <pc:sldMasterMk cId="3588427678" sldId="2147484229"/>
              <pc:sldLayoutMk cId="2484971770" sldId="2147485189"/>
              <ac:picMk id="4" creationId="{9AA6C225-286F-48E1-9B16-25A7243C3D98}"/>
            </ac:picMkLst>
          </pc:picChg>
          <pc:picChg chg="del">
            <ac:chgData name="Philippe Beraud" userId="3b1c6667-7fbc-45cf-ac7c-d346ed9edd62" providerId="ADAL" clId="{93948A27-F404-451D-97A3-8AFB0DC69543}" dt="2024-05-22T08:03:51.540" v="136" actId="478"/>
            <ac:picMkLst>
              <pc:docMk/>
              <pc:sldMasterMk cId="3588427678" sldId="2147484229"/>
              <pc:sldLayoutMk cId="2484971770" sldId="2147485189"/>
              <ac:picMk id="9" creationId="{CB6D3FA3-C210-4270-964A-C6A0069D59E2}"/>
            </ac:picMkLst>
          </pc:picChg>
        </pc:sldLayoutChg>
        <pc:sldLayoutChg chg="del">
          <pc:chgData name="Philippe Beraud" userId="3b1c6667-7fbc-45cf-ac7c-d346ed9edd62" providerId="ADAL" clId="{93948A27-F404-451D-97A3-8AFB0DC69543}" dt="2024-05-22T08:03:03.715" v="119" actId="2696"/>
          <pc:sldLayoutMkLst>
            <pc:docMk/>
            <pc:sldMasterMk cId="3588427678" sldId="2147484229"/>
            <pc:sldLayoutMk cId="3539202642" sldId="2147485190"/>
          </pc:sldLayoutMkLst>
        </pc:sldLayoutChg>
        <pc:sldLayoutChg chg="del">
          <pc:chgData name="Philippe Beraud" userId="3b1c6667-7fbc-45cf-ac7c-d346ed9edd62" providerId="ADAL" clId="{93948A27-F404-451D-97A3-8AFB0DC69543}" dt="2024-05-22T08:03:21.954" v="129" actId="2696"/>
          <pc:sldLayoutMkLst>
            <pc:docMk/>
            <pc:sldMasterMk cId="3588427678" sldId="2147484229"/>
            <pc:sldLayoutMk cId="2572250010" sldId="2147485198"/>
          </pc:sldLayoutMkLst>
        </pc:sldLayoutChg>
        <pc:sldLayoutChg chg="del">
          <pc:chgData name="Philippe Beraud" userId="3b1c6667-7fbc-45cf-ac7c-d346ed9edd62" providerId="ADAL" clId="{93948A27-F404-451D-97A3-8AFB0DC69543}" dt="2024-05-22T08:03:21.938" v="128" actId="2696"/>
          <pc:sldLayoutMkLst>
            <pc:docMk/>
            <pc:sldMasterMk cId="3588427678" sldId="2147484229"/>
            <pc:sldLayoutMk cId="350985706" sldId="2147485199"/>
          </pc:sldLayoutMkLst>
        </pc:sldLayoutChg>
        <pc:sldLayoutChg chg="delSp modSp mod">
          <pc:chgData name="Philippe Beraud" userId="3b1c6667-7fbc-45cf-ac7c-d346ed9edd62" providerId="ADAL" clId="{93948A27-F404-451D-97A3-8AFB0DC69543}" dt="2024-05-22T08:22:11.461" v="197" actId="404"/>
          <pc:sldLayoutMkLst>
            <pc:docMk/>
            <pc:sldMasterMk cId="3588427678" sldId="2147484229"/>
            <pc:sldLayoutMk cId="2492163246" sldId="2147485202"/>
          </pc:sldLayoutMkLst>
          <pc:spChg chg="mod">
            <ac:chgData name="Philippe Beraud" userId="3b1c6667-7fbc-45cf-ac7c-d346ed9edd62" providerId="ADAL" clId="{93948A27-F404-451D-97A3-8AFB0DC69543}" dt="2024-05-22T08:21:27.882" v="190" actId="207"/>
            <ac:spMkLst>
              <pc:docMk/>
              <pc:sldMasterMk cId="3588427678" sldId="2147484229"/>
              <pc:sldLayoutMk cId="2492163246" sldId="2147485202"/>
              <ac:spMk id="2" creationId="{4BB3FA96-19FC-48A6-A985-267EB2138E23}"/>
            </ac:spMkLst>
          </pc:spChg>
          <pc:spChg chg="mod">
            <ac:chgData name="Philippe Beraud" userId="3b1c6667-7fbc-45cf-ac7c-d346ed9edd62" providerId="ADAL" clId="{93948A27-F404-451D-97A3-8AFB0DC69543}" dt="2024-05-22T08:22:11.461" v="197" actId="404"/>
            <ac:spMkLst>
              <pc:docMk/>
              <pc:sldMasterMk cId="3588427678" sldId="2147484229"/>
              <pc:sldLayoutMk cId="2492163246" sldId="2147485202"/>
              <ac:spMk id="3" creationId="{87A434B7-D4B9-4D45-A31C-F0CC4D227945}"/>
            </ac:spMkLst>
          </pc:spChg>
          <pc:grpChg chg="del">
            <ac:chgData name="Philippe Beraud" userId="3b1c6667-7fbc-45cf-ac7c-d346ed9edd62" providerId="ADAL" clId="{93948A27-F404-451D-97A3-8AFB0DC69543}" dt="2024-05-22T08:22:05.244" v="196" actId="478"/>
            <ac:grpSpMkLst>
              <pc:docMk/>
              <pc:sldMasterMk cId="3588427678" sldId="2147484229"/>
              <pc:sldLayoutMk cId="2492163246" sldId="2147485202"/>
              <ac:grpSpMk id="7" creationId="{CCCF4131-8CCF-4171-B985-EAF865CC55EF}"/>
            </ac:grpSpMkLst>
          </pc:grpChg>
        </pc:sldLayoutChg>
        <pc:sldLayoutChg chg="modSp">
          <pc:chgData name="Philippe Beraud" userId="3b1c6667-7fbc-45cf-ac7c-d346ed9edd62" providerId="ADAL" clId="{93948A27-F404-451D-97A3-8AFB0DC69543}" dt="2024-05-22T08:22:37.244" v="201" actId="404"/>
          <pc:sldLayoutMkLst>
            <pc:docMk/>
            <pc:sldMasterMk cId="3588427678" sldId="2147484229"/>
            <pc:sldLayoutMk cId="1085263328" sldId="2147485203"/>
          </pc:sldLayoutMkLst>
          <pc:spChg chg="mod">
            <ac:chgData name="Philippe Beraud" userId="3b1c6667-7fbc-45cf-ac7c-d346ed9edd62" providerId="ADAL" clId="{93948A27-F404-451D-97A3-8AFB0DC69543}" dt="2024-05-22T08:22:17.015" v="198" actId="404"/>
            <ac:spMkLst>
              <pc:docMk/>
              <pc:sldMasterMk cId="3588427678" sldId="2147484229"/>
              <pc:sldLayoutMk cId="1085263328" sldId="2147485203"/>
              <ac:spMk id="2" creationId="{8D876633-3E8D-4CF4-A5D4-D4E9D88A6DE0}"/>
            </ac:spMkLst>
          </pc:spChg>
          <pc:spChg chg="mod">
            <ac:chgData name="Philippe Beraud" userId="3b1c6667-7fbc-45cf-ac7c-d346ed9edd62" providerId="ADAL" clId="{93948A27-F404-451D-97A3-8AFB0DC69543}" dt="2024-05-22T08:22:37.244" v="201" actId="404"/>
            <ac:spMkLst>
              <pc:docMk/>
              <pc:sldMasterMk cId="3588427678" sldId="2147484229"/>
              <pc:sldLayoutMk cId="1085263328" sldId="2147485203"/>
              <ac:spMk id="4" creationId="{00000000-0000-0000-0000-000000000000}"/>
            </ac:spMkLst>
          </pc:spChg>
        </pc:sldLayoutChg>
        <pc:sldLayoutChg chg="modSp setBg">
          <pc:chgData name="Philippe Beraud" userId="3b1c6667-7fbc-45cf-ac7c-d346ed9edd62" providerId="ADAL" clId="{93948A27-F404-451D-97A3-8AFB0DC69543}" dt="2024-05-22T08:21:36.373" v="191"/>
          <pc:sldLayoutMkLst>
            <pc:docMk/>
            <pc:sldMasterMk cId="3588427678" sldId="2147484229"/>
            <pc:sldLayoutMk cId="2382814170" sldId="2147485204"/>
          </pc:sldLayoutMkLst>
          <pc:spChg chg="mod">
            <ac:chgData name="Philippe Beraud" userId="3b1c6667-7fbc-45cf-ac7c-d346ed9edd62" providerId="ADAL" clId="{93948A27-F404-451D-97A3-8AFB0DC69543}" dt="2024-05-22T08:06:36.574" v="163" actId="20577"/>
            <ac:spMkLst>
              <pc:docMk/>
              <pc:sldMasterMk cId="3588427678" sldId="2147484229"/>
              <pc:sldLayoutMk cId="2382814170" sldId="2147485204"/>
              <ac:spMk id="2" creationId="{00000000-0000-0000-0000-000000000000}"/>
            </ac:spMkLst>
          </pc:spChg>
        </pc:sldLayoutChg>
        <pc:sldLayoutChg chg="del">
          <pc:chgData name="Philippe Beraud" userId="3b1c6667-7fbc-45cf-ac7c-d346ed9edd62" providerId="ADAL" clId="{93948A27-F404-451D-97A3-8AFB0DC69543}" dt="2024-05-22T08:03:21.938" v="126" actId="2696"/>
          <pc:sldLayoutMkLst>
            <pc:docMk/>
            <pc:sldMasterMk cId="3588427678" sldId="2147484229"/>
            <pc:sldLayoutMk cId="394269841" sldId="2147485206"/>
          </pc:sldLayoutMkLst>
        </pc:sldLayoutChg>
        <pc:sldLayoutChg chg="del">
          <pc:chgData name="Philippe Beraud" userId="3b1c6667-7fbc-45cf-ac7c-d346ed9edd62" providerId="ADAL" clId="{93948A27-F404-451D-97A3-8AFB0DC69543}" dt="2024-05-22T08:03:21.932" v="125" actId="2696"/>
          <pc:sldLayoutMkLst>
            <pc:docMk/>
            <pc:sldMasterMk cId="3588427678" sldId="2147484229"/>
            <pc:sldLayoutMk cId="1381004332" sldId="2147485207"/>
          </pc:sldLayoutMkLst>
        </pc:sldLayoutChg>
        <pc:sldLayoutChg chg="del">
          <pc:chgData name="Philippe Beraud" userId="3b1c6667-7fbc-45cf-ac7c-d346ed9edd62" providerId="ADAL" clId="{93948A27-F404-451D-97A3-8AFB0DC69543}" dt="2024-05-22T08:03:21.932" v="124" actId="2696"/>
          <pc:sldLayoutMkLst>
            <pc:docMk/>
            <pc:sldMasterMk cId="3588427678" sldId="2147484229"/>
            <pc:sldLayoutMk cId="1328082698" sldId="2147485208"/>
          </pc:sldLayoutMkLst>
        </pc:sldLayoutChg>
        <pc:sldLayoutChg chg="del">
          <pc:chgData name="Philippe Beraud" userId="3b1c6667-7fbc-45cf-ac7c-d346ed9edd62" providerId="ADAL" clId="{93948A27-F404-451D-97A3-8AFB0DC69543}" dt="2024-05-22T08:03:21.922" v="123" actId="2696"/>
          <pc:sldLayoutMkLst>
            <pc:docMk/>
            <pc:sldMasterMk cId="3588427678" sldId="2147484229"/>
            <pc:sldLayoutMk cId="2546842738" sldId="2147485209"/>
          </pc:sldLayoutMkLst>
        </pc:sldLayoutChg>
        <pc:sldLayoutChg chg="del">
          <pc:chgData name="Philippe Beraud" userId="3b1c6667-7fbc-45cf-ac7c-d346ed9edd62" providerId="ADAL" clId="{93948A27-F404-451D-97A3-8AFB0DC69543}" dt="2024-05-22T08:03:21.922" v="122" actId="2696"/>
          <pc:sldLayoutMkLst>
            <pc:docMk/>
            <pc:sldMasterMk cId="3588427678" sldId="2147484229"/>
            <pc:sldLayoutMk cId="2150591705" sldId="2147485210"/>
          </pc:sldLayoutMkLst>
        </pc:sldLayoutChg>
        <pc:sldLayoutChg chg="del">
          <pc:chgData name="Philippe Beraud" userId="3b1c6667-7fbc-45cf-ac7c-d346ed9edd62" providerId="ADAL" clId="{93948A27-F404-451D-97A3-8AFB0DC69543}" dt="2024-05-22T08:03:21.911" v="121" actId="2696"/>
          <pc:sldLayoutMkLst>
            <pc:docMk/>
            <pc:sldMasterMk cId="3588427678" sldId="2147484229"/>
            <pc:sldLayoutMk cId="2237877861" sldId="2147485211"/>
          </pc:sldLayoutMkLst>
        </pc:sldLayoutChg>
        <pc:sldLayoutChg chg="setBg">
          <pc:chgData name="Philippe Beraud" userId="3b1c6667-7fbc-45cf-ac7c-d346ed9edd62" providerId="ADAL" clId="{93948A27-F404-451D-97A3-8AFB0DC69543}" dt="2024-05-22T08:21:55.070" v="195"/>
          <pc:sldLayoutMkLst>
            <pc:docMk/>
            <pc:sldMasterMk cId="3588427678" sldId="2147484229"/>
            <pc:sldLayoutMk cId="3983662292" sldId="2147485212"/>
          </pc:sldLayoutMkLst>
        </pc:sldLayoutChg>
        <pc:sldLayoutChg chg="del">
          <pc:chgData name="Philippe Beraud" userId="3b1c6667-7fbc-45cf-ac7c-d346ed9edd62" providerId="ADAL" clId="{93948A27-F404-451D-97A3-8AFB0DC69543}" dt="2024-05-22T08:03:21.954" v="132" actId="2696"/>
          <pc:sldLayoutMkLst>
            <pc:docMk/>
            <pc:sldMasterMk cId="3588427678" sldId="2147484229"/>
            <pc:sldLayoutMk cId="3809554101" sldId="2147485213"/>
          </pc:sldLayoutMkLst>
        </pc:sldLayoutChg>
        <pc:sldLayoutChg chg="del">
          <pc:chgData name="Philippe Beraud" userId="3b1c6667-7fbc-45cf-ac7c-d346ed9edd62" providerId="ADAL" clId="{93948A27-F404-451D-97A3-8AFB0DC69543}" dt="2024-05-22T08:03:21.954" v="131" actId="2696"/>
          <pc:sldLayoutMkLst>
            <pc:docMk/>
            <pc:sldMasterMk cId="3588427678" sldId="2147484229"/>
            <pc:sldLayoutMk cId="1586877803" sldId="2147485214"/>
          </pc:sldLayoutMkLst>
        </pc:sldLayoutChg>
        <pc:sldLayoutChg chg="del">
          <pc:chgData name="Philippe Beraud" userId="3b1c6667-7fbc-45cf-ac7c-d346ed9edd62" providerId="ADAL" clId="{93948A27-F404-451D-97A3-8AFB0DC69543}" dt="2024-05-22T08:03:03.762" v="120" actId="2696"/>
          <pc:sldLayoutMkLst>
            <pc:docMk/>
            <pc:sldMasterMk cId="3588427678" sldId="2147484229"/>
            <pc:sldLayoutMk cId="3307056970" sldId="2147485215"/>
          </pc:sldLayoutMkLst>
        </pc:sldLayoutChg>
      </pc:sldMasterChg>
    </pc:docChg>
  </pc:docChgLst>
  <pc:docChgLst>
    <pc:chgData name="Philippe Beraud" userId="3b1c6667-7fbc-45cf-ac7c-d346ed9edd62" providerId="ADAL" clId="{2DE617B2-8878-4968-95CA-FB85D3618D30}"/>
    <pc:docChg chg="undo custSel addSld delSld modSld sldOrd modMainMaster addSection delSection modSection">
      <pc:chgData name="Philippe Beraud" userId="3b1c6667-7fbc-45cf-ac7c-d346ed9edd62" providerId="ADAL" clId="{2DE617B2-8878-4968-95CA-FB85D3618D30}" dt="2024-03-05T08:27:22.416" v="2758" actId="20577"/>
      <pc:docMkLst>
        <pc:docMk/>
      </pc:docMkLst>
      <pc:sldChg chg="modSp mod">
        <pc:chgData name="Philippe Beraud" userId="3b1c6667-7fbc-45cf-ac7c-d346ed9edd62" providerId="ADAL" clId="{2DE617B2-8878-4968-95CA-FB85D3618D30}" dt="2024-03-04T08:55:20.385" v="84" actId="1076"/>
        <pc:sldMkLst>
          <pc:docMk/>
          <pc:sldMk cId="186779101" sldId="257"/>
        </pc:sldMkLst>
        <pc:spChg chg="mod">
          <ac:chgData name="Philippe Beraud" userId="3b1c6667-7fbc-45cf-ac7c-d346ed9edd62" providerId="ADAL" clId="{2DE617B2-8878-4968-95CA-FB85D3618D30}" dt="2024-03-04T08:55:20.385" v="84" actId="1076"/>
          <ac:spMkLst>
            <pc:docMk/>
            <pc:sldMk cId="186779101" sldId="257"/>
            <ac:spMk id="2" creationId="{F3403490-D98D-4C92-A9AC-3B705A87D59D}"/>
          </ac:spMkLst>
        </pc:spChg>
        <pc:spChg chg="mod">
          <ac:chgData name="Philippe Beraud" userId="3b1c6667-7fbc-45cf-ac7c-d346ed9edd62" providerId="ADAL" clId="{2DE617B2-8878-4968-95CA-FB85D3618D30}" dt="2024-03-04T08:55:20.385" v="84" actId="1076"/>
          <ac:spMkLst>
            <pc:docMk/>
            <pc:sldMk cId="186779101" sldId="257"/>
            <ac:spMk id="3" creationId="{6DE0E1A5-D98C-47FE-B441-72F4FEA1794B}"/>
          </ac:spMkLst>
        </pc:spChg>
        <pc:spChg chg="mod">
          <ac:chgData name="Philippe Beraud" userId="3b1c6667-7fbc-45cf-ac7c-d346ed9edd62" providerId="ADAL" clId="{2DE617B2-8878-4968-95CA-FB85D3618D30}" dt="2024-03-04T08:51:46.139" v="10" actId="20577"/>
          <ac:spMkLst>
            <pc:docMk/>
            <pc:sldMk cId="186779101" sldId="257"/>
            <ac:spMk id="9" creationId="{B3C90CB1-036D-FD4F-C1B5-F5037E745533}"/>
          </ac:spMkLst>
        </pc:spChg>
      </pc:sldChg>
      <pc:sldChg chg="addSp delSp modSp add mod modClrScheme chgLayout">
        <pc:chgData name="Philippe Beraud" userId="3b1c6667-7fbc-45cf-ac7c-d346ed9edd62" providerId="ADAL" clId="{2DE617B2-8878-4968-95CA-FB85D3618D30}" dt="2024-03-05T07:33:05.037" v="2740" actId="20577"/>
        <pc:sldMkLst>
          <pc:docMk/>
          <pc:sldMk cId="1731165916" sldId="750"/>
        </pc:sldMkLst>
        <pc:spChg chg="mod ord">
          <ac:chgData name="Philippe Beraud" userId="3b1c6667-7fbc-45cf-ac7c-d346ed9edd62" providerId="ADAL" clId="{2DE617B2-8878-4968-95CA-FB85D3618D30}" dt="2024-03-04T15:41:09.511" v="1171" actId="404"/>
          <ac:spMkLst>
            <pc:docMk/>
            <pc:sldMk cId="1731165916" sldId="750"/>
            <ac:spMk id="2" creationId="{23DC736A-5874-4327-B60A-D7510B8C38C8}"/>
          </ac:spMkLst>
        </pc:spChg>
        <pc:spChg chg="add mod">
          <ac:chgData name="Philippe Beraud" userId="3b1c6667-7fbc-45cf-ac7c-d346ed9edd62" providerId="ADAL" clId="{2DE617B2-8878-4968-95CA-FB85D3618D30}" dt="2024-03-05T07:33:02.519" v="2739" actId="1076"/>
          <ac:spMkLst>
            <pc:docMk/>
            <pc:sldMk cId="1731165916" sldId="750"/>
            <ac:spMk id="3" creationId="{8AFF882F-D2AD-5198-338E-175382590C03}"/>
          </ac:spMkLst>
        </pc:spChg>
        <pc:spChg chg="mod">
          <ac:chgData name="Philippe Beraud" userId="3b1c6667-7fbc-45cf-ac7c-d346ed9edd62" providerId="ADAL" clId="{2DE617B2-8878-4968-95CA-FB85D3618D30}" dt="2024-03-04T15:39:25.987" v="1151" actId="571"/>
          <ac:spMkLst>
            <pc:docMk/>
            <pc:sldMk cId="1731165916" sldId="750"/>
            <ac:spMk id="7" creationId="{904DF755-FD9B-EA4F-5251-0BA3FDF2F9F7}"/>
          </ac:spMkLst>
        </pc:spChg>
        <pc:spChg chg="mod">
          <ac:chgData name="Philippe Beraud" userId="3b1c6667-7fbc-45cf-ac7c-d346ed9edd62" providerId="ADAL" clId="{2DE617B2-8878-4968-95CA-FB85D3618D30}" dt="2024-03-04T15:39:25.987" v="1151" actId="571"/>
          <ac:spMkLst>
            <pc:docMk/>
            <pc:sldMk cId="1731165916" sldId="750"/>
            <ac:spMk id="9" creationId="{8027B4BF-DB3E-5D0D-4F1B-83B7920225C6}"/>
          </ac:spMkLst>
        </pc:spChg>
        <pc:spChg chg="mod">
          <ac:chgData name="Philippe Beraud" userId="3b1c6667-7fbc-45cf-ac7c-d346ed9edd62" providerId="ADAL" clId="{2DE617B2-8878-4968-95CA-FB85D3618D30}" dt="2024-03-05T07:33:05.037" v="2740" actId="20577"/>
          <ac:spMkLst>
            <pc:docMk/>
            <pc:sldMk cId="1731165916" sldId="750"/>
            <ac:spMk id="14" creationId="{1CAFE109-6592-3D6B-9AE6-84312AD4F42D}"/>
          </ac:spMkLst>
        </pc:spChg>
        <pc:spChg chg="mod">
          <ac:chgData name="Philippe Beraud" userId="3b1c6667-7fbc-45cf-ac7c-d346ed9edd62" providerId="ADAL" clId="{2DE617B2-8878-4968-95CA-FB85D3618D30}" dt="2024-03-04T15:39:25.987" v="1151" actId="571"/>
          <ac:spMkLst>
            <pc:docMk/>
            <pc:sldMk cId="1731165916" sldId="750"/>
            <ac:spMk id="25" creationId="{C7B5B1D4-2619-8537-30EA-C2244E0D0E79}"/>
          </ac:spMkLst>
        </pc:spChg>
        <pc:spChg chg="mod">
          <ac:chgData name="Philippe Beraud" userId="3b1c6667-7fbc-45cf-ac7c-d346ed9edd62" providerId="ADAL" clId="{2DE617B2-8878-4968-95CA-FB85D3618D30}" dt="2024-03-04T15:39:25.987" v="1151" actId="571"/>
          <ac:spMkLst>
            <pc:docMk/>
            <pc:sldMk cId="1731165916" sldId="750"/>
            <ac:spMk id="26" creationId="{108B5824-B4A0-0C1E-00C2-96FAB1418CCA}"/>
          </ac:spMkLst>
        </pc:spChg>
        <pc:spChg chg="mod">
          <ac:chgData name="Philippe Beraud" userId="3b1c6667-7fbc-45cf-ac7c-d346ed9edd62" providerId="ADAL" clId="{2DE617B2-8878-4968-95CA-FB85D3618D30}" dt="2024-03-04T15:39:25.987" v="1151" actId="571"/>
          <ac:spMkLst>
            <pc:docMk/>
            <pc:sldMk cId="1731165916" sldId="750"/>
            <ac:spMk id="28" creationId="{30611A2A-037D-994D-5378-86AA2CC65616}"/>
          </ac:spMkLst>
        </pc:spChg>
        <pc:spChg chg="topLvl">
          <ac:chgData name="Philippe Beraud" userId="3b1c6667-7fbc-45cf-ac7c-d346ed9edd62" providerId="ADAL" clId="{2DE617B2-8878-4968-95CA-FB85D3618D30}" dt="2024-03-04T15:39:45.521" v="1158" actId="165"/>
          <ac:spMkLst>
            <pc:docMk/>
            <pc:sldMk cId="1731165916" sldId="750"/>
            <ac:spMk id="29" creationId="{16BDDF3A-0241-2C5B-151A-8F9DD05A68D3}"/>
          </ac:spMkLst>
        </pc:spChg>
        <pc:spChg chg="mod">
          <ac:chgData name="Philippe Beraud" userId="3b1c6667-7fbc-45cf-ac7c-d346ed9edd62" providerId="ADAL" clId="{2DE617B2-8878-4968-95CA-FB85D3618D30}" dt="2024-03-04T15:39:25.987" v="1151" actId="571"/>
          <ac:spMkLst>
            <pc:docMk/>
            <pc:sldMk cId="1731165916" sldId="750"/>
            <ac:spMk id="30" creationId="{00811FC1-DF74-D429-B986-4F10EF639A65}"/>
          </ac:spMkLst>
        </pc:spChg>
        <pc:spChg chg="mod">
          <ac:chgData name="Philippe Beraud" userId="3b1c6667-7fbc-45cf-ac7c-d346ed9edd62" providerId="ADAL" clId="{2DE617B2-8878-4968-95CA-FB85D3618D30}" dt="2024-03-04T15:39:25.987" v="1151" actId="571"/>
          <ac:spMkLst>
            <pc:docMk/>
            <pc:sldMk cId="1731165916" sldId="750"/>
            <ac:spMk id="31" creationId="{EE34B9FD-619D-6745-EA87-994E99C8C65D}"/>
          </ac:spMkLst>
        </pc:spChg>
        <pc:spChg chg="mod">
          <ac:chgData name="Philippe Beraud" userId="3b1c6667-7fbc-45cf-ac7c-d346ed9edd62" providerId="ADAL" clId="{2DE617B2-8878-4968-95CA-FB85D3618D30}" dt="2024-03-04T15:39:25.987" v="1151" actId="571"/>
          <ac:spMkLst>
            <pc:docMk/>
            <pc:sldMk cId="1731165916" sldId="750"/>
            <ac:spMk id="32" creationId="{24D34B69-F153-6744-B103-3ACFA6B9BE84}"/>
          </ac:spMkLst>
        </pc:spChg>
        <pc:spChg chg="topLvl">
          <ac:chgData name="Philippe Beraud" userId="3b1c6667-7fbc-45cf-ac7c-d346ed9edd62" providerId="ADAL" clId="{2DE617B2-8878-4968-95CA-FB85D3618D30}" dt="2024-03-04T15:39:45.521" v="1158" actId="165"/>
          <ac:spMkLst>
            <pc:docMk/>
            <pc:sldMk cId="1731165916" sldId="750"/>
            <ac:spMk id="33" creationId="{73C537FA-A98B-E476-D5B5-2367FAB377B9}"/>
          </ac:spMkLst>
        </pc:spChg>
        <pc:spChg chg="mod">
          <ac:chgData name="Philippe Beraud" userId="3b1c6667-7fbc-45cf-ac7c-d346ed9edd62" providerId="ADAL" clId="{2DE617B2-8878-4968-95CA-FB85D3618D30}" dt="2024-03-04T15:39:25.987" v="1151" actId="571"/>
          <ac:spMkLst>
            <pc:docMk/>
            <pc:sldMk cId="1731165916" sldId="750"/>
            <ac:spMk id="34" creationId="{0BEBA155-4CE5-36F0-D3E9-3C46D2A47388}"/>
          </ac:spMkLst>
        </pc:spChg>
        <pc:spChg chg="mod">
          <ac:chgData name="Philippe Beraud" userId="3b1c6667-7fbc-45cf-ac7c-d346ed9edd62" providerId="ADAL" clId="{2DE617B2-8878-4968-95CA-FB85D3618D30}" dt="2024-03-04T15:39:25.987" v="1151" actId="571"/>
          <ac:spMkLst>
            <pc:docMk/>
            <pc:sldMk cId="1731165916" sldId="750"/>
            <ac:spMk id="35" creationId="{B293C794-62CB-1348-838B-772619532175}"/>
          </ac:spMkLst>
        </pc:spChg>
        <pc:spChg chg="del">
          <ac:chgData name="Philippe Beraud" userId="3b1c6667-7fbc-45cf-ac7c-d346ed9edd62" providerId="ADAL" clId="{2DE617B2-8878-4968-95CA-FB85D3618D30}" dt="2024-03-04T15:39:34.115" v="1154" actId="478"/>
          <ac:spMkLst>
            <pc:docMk/>
            <pc:sldMk cId="1731165916" sldId="750"/>
            <ac:spMk id="36" creationId="{B14FCDE8-5CC3-8B03-B28A-FDABA9A99B67}"/>
          </ac:spMkLst>
        </pc:spChg>
        <pc:spChg chg="mod">
          <ac:chgData name="Philippe Beraud" userId="3b1c6667-7fbc-45cf-ac7c-d346ed9edd62" providerId="ADAL" clId="{2DE617B2-8878-4968-95CA-FB85D3618D30}" dt="2024-03-04T15:39:25.987" v="1151" actId="571"/>
          <ac:spMkLst>
            <pc:docMk/>
            <pc:sldMk cId="1731165916" sldId="750"/>
            <ac:spMk id="37" creationId="{C01EE5FB-FC66-EB7F-CB16-FDE54A95602F}"/>
          </ac:spMkLst>
        </pc:spChg>
        <pc:spChg chg="mod">
          <ac:chgData name="Philippe Beraud" userId="3b1c6667-7fbc-45cf-ac7c-d346ed9edd62" providerId="ADAL" clId="{2DE617B2-8878-4968-95CA-FB85D3618D30}" dt="2024-03-04T15:39:25.987" v="1151" actId="571"/>
          <ac:spMkLst>
            <pc:docMk/>
            <pc:sldMk cId="1731165916" sldId="750"/>
            <ac:spMk id="38" creationId="{C88D7289-0BD8-0985-11B8-312B9B0FDDF3}"/>
          </ac:spMkLst>
        </pc:spChg>
        <pc:spChg chg="del">
          <ac:chgData name="Philippe Beraud" userId="3b1c6667-7fbc-45cf-ac7c-d346ed9edd62" providerId="ADAL" clId="{2DE617B2-8878-4968-95CA-FB85D3618D30}" dt="2024-03-04T15:39:39.049" v="1157" actId="478"/>
          <ac:spMkLst>
            <pc:docMk/>
            <pc:sldMk cId="1731165916" sldId="750"/>
            <ac:spMk id="39" creationId="{5E6C84A9-5625-CCB5-33AC-74149CFADB0C}"/>
          </ac:spMkLst>
        </pc:spChg>
        <pc:spChg chg="mod">
          <ac:chgData name="Philippe Beraud" userId="3b1c6667-7fbc-45cf-ac7c-d346ed9edd62" providerId="ADAL" clId="{2DE617B2-8878-4968-95CA-FB85D3618D30}" dt="2024-03-04T15:39:25.987" v="1151" actId="571"/>
          <ac:spMkLst>
            <pc:docMk/>
            <pc:sldMk cId="1731165916" sldId="750"/>
            <ac:spMk id="40" creationId="{41E725AA-64D0-4C62-2DF0-6B1BD6996482}"/>
          </ac:spMkLst>
        </pc:spChg>
        <pc:spChg chg="mod">
          <ac:chgData name="Philippe Beraud" userId="3b1c6667-7fbc-45cf-ac7c-d346ed9edd62" providerId="ADAL" clId="{2DE617B2-8878-4968-95CA-FB85D3618D30}" dt="2024-03-04T15:39:25.987" v="1151" actId="571"/>
          <ac:spMkLst>
            <pc:docMk/>
            <pc:sldMk cId="1731165916" sldId="750"/>
            <ac:spMk id="41" creationId="{AC01623E-D465-1C2A-D0EF-AF68B8FA108E}"/>
          </ac:spMkLst>
        </pc:spChg>
        <pc:spChg chg="mod">
          <ac:chgData name="Philippe Beraud" userId="3b1c6667-7fbc-45cf-ac7c-d346ed9edd62" providerId="ADAL" clId="{2DE617B2-8878-4968-95CA-FB85D3618D30}" dt="2024-03-04T15:39:25.987" v="1151" actId="571"/>
          <ac:spMkLst>
            <pc:docMk/>
            <pc:sldMk cId="1731165916" sldId="750"/>
            <ac:spMk id="42" creationId="{9D8CF09A-FB95-E130-1989-D40FD8F2B20F}"/>
          </ac:spMkLst>
        </pc:spChg>
        <pc:spChg chg="mod">
          <ac:chgData name="Philippe Beraud" userId="3b1c6667-7fbc-45cf-ac7c-d346ed9edd62" providerId="ADAL" clId="{2DE617B2-8878-4968-95CA-FB85D3618D30}" dt="2024-03-04T15:39:25.987" v="1151" actId="571"/>
          <ac:spMkLst>
            <pc:docMk/>
            <pc:sldMk cId="1731165916" sldId="750"/>
            <ac:spMk id="43" creationId="{AF9320F3-937A-9040-F0E4-DAB9A94A147D}"/>
          </ac:spMkLst>
        </pc:spChg>
        <pc:spChg chg="mod">
          <ac:chgData name="Philippe Beraud" userId="3b1c6667-7fbc-45cf-ac7c-d346ed9edd62" providerId="ADAL" clId="{2DE617B2-8878-4968-95CA-FB85D3618D30}" dt="2024-03-04T15:39:25.987" v="1151" actId="571"/>
          <ac:spMkLst>
            <pc:docMk/>
            <pc:sldMk cId="1731165916" sldId="750"/>
            <ac:spMk id="44" creationId="{233746E0-C875-648C-ECE9-8AE1F1BEE647}"/>
          </ac:spMkLst>
        </pc:spChg>
        <pc:spChg chg="mod">
          <ac:chgData name="Philippe Beraud" userId="3b1c6667-7fbc-45cf-ac7c-d346ed9edd62" providerId="ADAL" clId="{2DE617B2-8878-4968-95CA-FB85D3618D30}" dt="2024-03-04T15:39:25.987" v="1151" actId="571"/>
          <ac:spMkLst>
            <pc:docMk/>
            <pc:sldMk cId="1731165916" sldId="750"/>
            <ac:spMk id="45" creationId="{BE1B2A13-66CA-996F-8D20-C164732B6D82}"/>
          </ac:spMkLst>
        </pc:spChg>
        <pc:spChg chg="del">
          <ac:chgData name="Philippe Beraud" userId="3b1c6667-7fbc-45cf-ac7c-d346ed9edd62" providerId="ADAL" clId="{2DE617B2-8878-4968-95CA-FB85D3618D30}" dt="2024-03-04T15:39:37.306" v="1156" actId="478"/>
          <ac:spMkLst>
            <pc:docMk/>
            <pc:sldMk cId="1731165916" sldId="750"/>
            <ac:spMk id="47" creationId="{00D25E59-5D2D-41E8-0AE0-3225E66F3806}"/>
          </ac:spMkLst>
        </pc:spChg>
        <pc:spChg chg="add del">
          <ac:chgData name="Philippe Beraud" userId="3b1c6667-7fbc-45cf-ac7c-d346ed9edd62" providerId="ADAL" clId="{2DE617B2-8878-4968-95CA-FB85D3618D30}" dt="2024-03-04T15:39:35.575" v="1155" actId="478"/>
          <ac:spMkLst>
            <pc:docMk/>
            <pc:sldMk cId="1731165916" sldId="750"/>
            <ac:spMk id="52" creationId="{F8D64B91-4DA3-9E61-3EA0-085E960686B7}"/>
          </ac:spMkLst>
        </pc:spChg>
        <pc:spChg chg="mod">
          <ac:chgData name="Philippe Beraud" userId="3b1c6667-7fbc-45cf-ac7c-d346ed9edd62" providerId="ADAL" clId="{2DE617B2-8878-4968-95CA-FB85D3618D30}" dt="2024-03-04T15:39:25.987" v="1151" actId="571"/>
          <ac:spMkLst>
            <pc:docMk/>
            <pc:sldMk cId="1731165916" sldId="750"/>
            <ac:spMk id="56" creationId="{D2E70A06-701C-A44F-DE23-E1F8E6E132C4}"/>
          </ac:spMkLst>
        </pc:spChg>
        <pc:spChg chg="mod">
          <ac:chgData name="Philippe Beraud" userId="3b1c6667-7fbc-45cf-ac7c-d346ed9edd62" providerId="ADAL" clId="{2DE617B2-8878-4968-95CA-FB85D3618D30}" dt="2024-03-04T15:39:25.987" v="1151" actId="571"/>
          <ac:spMkLst>
            <pc:docMk/>
            <pc:sldMk cId="1731165916" sldId="750"/>
            <ac:spMk id="57" creationId="{EA170D1C-FE88-9256-FE1B-8E0E0605A4EF}"/>
          </ac:spMkLst>
        </pc:spChg>
        <pc:spChg chg="mod">
          <ac:chgData name="Philippe Beraud" userId="3b1c6667-7fbc-45cf-ac7c-d346ed9edd62" providerId="ADAL" clId="{2DE617B2-8878-4968-95CA-FB85D3618D30}" dt="2024-03-04T15:39:25.987" v="1151" actId="571"/>
          <ac:spMkLst>
            <pc:docMk/>
            <pc:sldMk cId="1731165916" sldId="750"/>
            <ac:spMk id="59" creationId="{9E1BFF99-B88B-C6D5-E0B9-75F5C9DA8AD3}"/>
          </ac:spMkLst>
        </pc:spChg>
        <pc:spChg chg="mod">
          <ac:chgData name="Philippe Beraud" userId="3b1c6667-7fbc-45cf-ac7c-d346ed9edd62" providerId="ADAL" clId="{2DE617B2-8878-4968-95CA-FB85D3618D30}" dt="2024-03-04T15:39:25.987" v="1151" actId="571"/>
          <ac:spMkLst>
            <pc:docMk/>
            <pc:sldMk cId="1731165916" sldId="750"/>
            <ac:spMk id="65" creationId="{207CC691-714B-BA21-4749-08986E68D218}"/>
          </ac:spMkLst>
        </pc:spChg>
        <pc:spChg chg="mod">
          <ac:chgData name="Philippe Beraud" userId="3b1c6667-7fbc-45cf-ac7c-d346ed9edd62" providerId="ADAL" clId="{2DE617B2-8878-4968-95CA-FB85D3618D30}" dt="2024-03-04T15:39:25.987" v="1151" actId="571"/>
          <ac:spMkLst>
            <pc:docMk/>
            <pc:sldMk cId="1731165916" sldId="750"/>
            <ac:spMk id="66" creationId="{C119C4CA-1FC9-5239-4A24-5826BCF65BA4}"/>
          </ac:spMkLst>
        </pc:spChg>
        <pc:spChg chg="mod">
          <ac:chgData name="Philippe Beraud" userId="3b1c6667-7fbc-45cf-ac7c-d346ed9edd62" providerId="ADAL" clId="{2DE617B2-8878-4968-95CA-FB85D3618D30}" dt="2024-03-04T15:39:25.987" v="1151" actId="571"/>
          <ac:spMkLst>
            <pc:docMk/>
            <pc:sldMk cId="1731165916" sldId="750"/>
            <ac:spMk id="67" creationId="{86567098-61C0-4010-CD06-B7E0695FFEE4}"/>
          </ac:spMkLst>
        </pc:spChg>
        <pc:spChg chg="mod">
          <ac:chgData name="Philippe Beraud" userId="3b1c6667-7fbc-45cf-ac7c-d346ed9edd62" providerId="ADAL" clId="{2DE617B2-8878-4968-95CA-FB85D3618D30}" dt="2024-03-04T15:39:25.987" v="1151" actId="571"/>
          <ac:spMkLst>
            <pc:docMk/>
            <pc:sldMk cId="1731165916" sldId="750"/>
            <ac:spMk id="69" creationId="{8E3A1D3E-82A6-A601-D536-EE6303279FF2}"/>
          </ac:spMkLst>
        </pc:spChg>
        <pc:spChg chg="mod">
          <ac:chgData name="Philippe Beraud" userId="3b1c6667-7fbc-45cf-ac7c-d346ed9edd62" providerId="ADAL" clId="{2DE617B2-8878-4968-95CA-FB85D3618D30}" dt="2024-03-04T15:39:25.987" v="1151" actId="571"/>
          <ac:spMkLst>
            <pc:docMk/>
            <pc:sldMk cId="1731165916" sldId="750"/>
            <ac:spMk id="75" creationId="{03DE8F85-E2D4-FA7C-AAC2-B9C524B8983D}"/>
          </ac:spMkLst>
        </pc:spChg>
        <pc:spChg chg="mod">
          <ac:chgData name="Philippe Beraud" userId="3b1c6667-7fbc-45cf-ac7c-d346ed9edd62" providerId="ADAL" clId="{2DE617B2-8878-4968-95CA-FB85D3618D30}" dt="2024-03-04T15:39:25.987" v="1151" actId="571"/>
          <ac:spMkLst>
            <pc:docMk/>
            <pc:sldMk cId="1731165916" sldId="750"/>
            <ac:spMk id="77" creationId="{28F42CAA-BCDF-EE6A-A9E0-E7928ED047EB}"/>
          </ac:spMkLst>
        </pc:spChg>
        <pc:spChg chg="mod">
          <ac:chgData name="Philippe Beraud" userId="3b1c6667-7fbc-45cf-ac7c-d346ed9edd62" providerId="ADAL" clId="{2DE617B2-8878-4968-95CA-FB85D3618D30}" dt="2024-03-04T15:39:25.987" v="1151" actId="571"/>
          <ac:spMkLst>
            <pc:docMk/>
            <pc:sldMk cId="1731165916" sldId="750"/>
            <ac:spMk id="83" creationId="{1CEAF8A1-F5A0-E55F-C558-8A34D90BCE9C}"/>
          </ac:spMkLst>
        </pc:spChg>
        <pc:spChg chg="mod">
          <ac:chgData name="Philippe Beraud" userId="3b1c6667-7fbc-45cf-ac7c-d346ed9edd62" providerId="ADAL" clId="{2DE617B2-8878-4968-95CA-FB85D3618D30}" dt="2024-03-04T15:39:25.987" v="1151" actId="571"/>
          <ac:spMkLst>
            <pc:docMk/>
            <pc:sldMk cId="1731165916" sldId="750"/>
            <ac:spMk id="85" creationId="{853855A7-02C2-AE30-7916-D05CD584026A}"/>
          </ac:spMkLst>
        </pc:spChg>
        <pc:grpChg chg="del">
          <ac:chgData name="Philippe Beraud" userId="3b1c6667-7fbc-45cf-ac7c-d346ed9edd62" providerId="ADAL" clId="{2DE617B2-8878-4968-95CA-FB85D3618D30}" dt="2024-03-04T15:39:39.049" v="1157" actId="478"/>
          <ac:grpSpMkLst>
            <pc:docMk/>
            <pc:sldMk cId="1731165916" sldId="750"/>
            <ac:grpSpMk id="3" creationId="{B8ADDD79-4542-6CDC-7C24-A8DE229683FA}"/>
          </ac:grpSpMkLst>
        </pc:grpChg>
        <pc:grpChg chg="add del">
          <ac:chgData name="Philippe Beraud" userId="3b1c6667-7fbc-45cf-ac7c-d346ed9edd62" providerId="ADAL" clId="{2DE617B2-8878-4968-95CA-FB85D3618D30}" dt="2024-03-04T15:39:45.521" v="1158" actId="165"/>
          <ac:grpSpMkLst>
            <pc:docMk/>
            <pc:sldMk cId="1731165916" sldId="750"/>
            <ac:grpSpMk id="4" creationId="{80D305D2-FCDD-109C-0A3A-54B1EC658580}"/>
          </ac:grpSpMkLst>
        </pc:grpChg>
        <pc:grpChg chg="add mod">
          <ac:chgData name="Philippe Beraud" userId="3b1c6667-7fbc-45cf-ac7c-d346ed9edd62" providerId="ADAL" clId="{2DE617B2-8878-4968-95CA-FB85D3618D30}" dt="2024-03-04T15:39:25.987" v="1151" actId="571"/>
          <ac:grpSpMkLst>
            <pc:docMk/>
            <pc:sldMk cId="1731165916" sldId="750"/>
            <ac:grpSpMk id="5" creationId="{2D50D882-8710-34D7-3CED-D3A8B5ACCF8C}"/>
          </ac:grpSpMkLst>
        </pc:grpChg>
        <pc:grpChg chg="mod">
          <ac:chgData name="Philippe Beraud" userId="3b1c6667-7fbc-45cf-ac7c-d346ed9edd62" providerId="ADAL" clId="{2DE617B2-8878-4968-95CA-FB85D3618D30}" dt="2024-03-04T15:39:25.987" v="1151" actId="571"/>
          <ac:grpSpMkLst>
            <pc:docMk/>
            <pc:sldMk cId="1731165916" sldId="750"/>
            <ac:grpSpMk id="20" creationId="{05227197-A51D-1364-BB96-9F05EEF734E3}"/>
          </ac:grpSpMkLst>
        </pc:grpChg>
        <pc:grpChg chg="mod">
          <ac:chgData name="Philippe Beraud" userId="3b1c6667-7fbc-45cf-ac7c-d346ed9edd62" providerId="ADAL" clId="{2DE617B2-8878-4968-95CA-FB85D3618D30}" dt="2024-03-04T15:39:25.987" v="1151" actId="571"/>
          <ac:grpSpMkLst>
            <pc:docMk/>
            <pc:sldMk cId="1731165916" sldId="750"/>
            <ac:grpSpMk id="21" creationId="{94816E9F-BB2B-8F5E-6A43-2D606E3F0334}"/>
          </ac:grpSpMkLst>
        </pc:grpChg>
        <pc:grpChg chg="mod">
          <ac:chgData name="Philippe Beraud" userId="3b1c6667-7fbc-45cf-ac7c-d346ed9edd62" providerId="ADAL" clId="{2DE617B2-8878-4968-95CA-FB85D3618D30}" dt="2024-03-04T15:39:25.987" v="1151" actId="571"/>
          <ac:grpSpMkLst>
            <pc:docMk/>
            <pc:sldMk cId="1731165916" sldId="750"/>
            <ac:grpSpMk id="22" creationId="{E33AFD86-67DB-5521-29E5-E6681A195486}"/>
          </ac:grpSpMkLst>
        </pc:grpChg>
        <pc:grpChg chg="mod">
          <ac:chgData name="Philippe Beraud" userId="3b1c6667-7fbc-45cf-ac7c-d346ed9edd62" providerId="ADAL" clId="{2DE617B2-8878-4968-95CA-FB85D3618D30}" dt="2024-03-04T15:39:25.987" v="1151" actId="571"/>
          <ac:grpSpMkLst>
            <pc:docMk/>
            <pc:sldMk cId="1731165916" sldId="750"/>
            <ac:grpSpMk id="23" creationId="{6C69FDB4-67B4-DFE3-F198-B100034FFDB9}"/>
          </ac:grpSpMkLst>
        </pc:grpChg>
        <pc:grpChg chg="mod">
          <ac:chgData name="Philippe Beraud" userId="3b1c6667-7fbc-45cf-ac7c-d346ed9edd62" providerId="ADAL" clId="{2DE617B2-8878-4968-95CA-FB85D3618D30}" dt="2024-03-04T15:39:25.987" v="1151" actId="571"/>
          <ac:grpSpMkLst>
            <pc:docMk/>
            <pc:sldMk cId="1731165916" sldId="750"/>
            <ac:grpSpMk id="24" creationId="{5B391C3E-8BE0-18C5-34EB-42902BCD2E24}"/>
          </ac:grpSpMkLst>
        </pc:grpChg>
        <pc:grpChg chg="mod">
          <ac:chgData name="Philippe Beraud" userId="3b1c6667-7fbc-45cf-ac7c-d346ed9edd62" providerId="ADAL" clId="{2DE617B2-8878-4968-95CA-FB85D3618D30}" dt="2024-03-04T15:39:25.987" v="1151" actId="571"/>
          <ac:grpSpMkLst>
            <pc:docMk/>
            <pc:sldMk cId="1731165916" sldId="750"/>
            <ac:grpSpMk id="27" creationId="{097E46FA-852C-68CA-BF2B-D22F04F93641}"/>
          </ac:grpSpMkLst>
        </pc:grpChg>
        <pc:grpChg chg="del topLvl">
          <ac:chgData name="Philippe Beraud" userId="3b1c6667-7fbc-45cf-ac7c-d346ed9edd62" providerId="ADAL" clId="{2DE617B2-8878-4968-95CA-FB85D3618D30}" dt="2024-03-04T15:39:47.919" v="1159" actId="478"/>
          <ac:grpSpMkLst>
            <pc:docMk/>
            <pc:sldMk cId="1731165916" sldId="750"/>
            <ac:grpSpMk id="46" creationId="{7FEF45EE-2629-DA13-DB91-93C69F9B560E}"/>
          </ac:grpSpMkLst>
        </pc:grpChg>
        <pc:grpChg chg="topLvl">
          <ac:chgData name="Philippe Beraud" userId="3b1c6667-7fbc-45cf-ac7c-d346ed9edd62" providerId="ADAL" clId="{2DE617B2-8878-4968-95CA-FB85D3618D30}" dt="2024-03-04T15:39:45.521" v="1158" actId="165"/>
          <ac:grpSpMkLst>
            <pc:docMk/>
            <pc:sldMk cId="1731165916" sldId="750"/>
            <ac:grpSpMk id="58" creationId="{A212676B-860D-4E90-DB0D-DE6977E9EF92}"/>
          </ac:grpSpMkLst>
        </pc:grpChg>
        <pc:grpChg chg="topLvl">
          <ac:chgData name="Philippe Beraud" userId="3b1c6667-7fbc-45cf-ac7c-d346ed9edd62" providerId="ADAL" clId="{2DE617B2-8878-4968-95CA-FB85D3618D30}" dt="2024-03-04T15:39:45.521" v="1158" actId="165"/>
          <ac:grpSpMkLst>
            <pc:docMk/>
            <pc:sldMk cId="1731165916" sldId="750"/>
            <ac:grpSpMk id="68" creationId="{71A220B0-B6D8-42BA-0C46-19026D8E562F}"/>
          </ac:grpSpMkLst>
        </pc:grpChg>
        <pc:grpChg chg="topLvl">
          <ac:chgData name="Philippe Beraud" userId="3b1c6667-7fbc-45cf-ac7c-d346ed9edd62" providerId="ADAL" clId="{2DE617B2-8878-4968-95CA-FB85D3618D30}" dt="2024-03-04T15:39:45.521" v="1158" actId="165"/>
          <ac:grpSpMkLst>
            <pc:docMk/>
            <pc:sldMk cId="1731165916" sldId="750"/>
            <ac:grpSpMk id="76" creationId="{536287E5-E81C-20EE-D24C-54F6F969DB7D}"/>
          </ac:grpSpMkLst>
        </pc:grpChg>
        <pc:grpChg chg="topLvl">
          <ac:chgData name="Philippe Beraud" userId="3b1c6667-7fbc-45cf-ac7c-d346ed9edd62" providerId="ADAL" clId="{2DE617B2-8878-4968-95CA-FB85D3618D30}" dt="2024-03-04T15:39:45.521" v="1158" actId="165"/>
          <ac:grpSpMkLst>
            <pc:docMk/>
            <pc:sldMk cId="1731165916" sldId="750"/>
            <ac:grpSpMk id="84" creationId="{CAFFDCB1-EC9B-2832-87E4-076F53D6C29E}"/>
          </ac:grpSpMkLst>
        </pc:grpChg>
        <pc:cxnChg chg="mod">
          <ac:chgData name="Philippe Beraud" userId="3b1c6667-7fbc-45cf-ac7c-d346ed9edd62" providerId="ADAL" clId="{2DE617B2-8878-4968-95CA-FB85D3618D30}" dt="2024-03-04T15:39:25.987" v="1151" actId="571"/>
          <ac:cxnSpMkLst>
            <pc:docMk/>
            <pc:sldMk cId="1731165916" sldId="750"/>
            <ac:cxnSpMk id="11" creationId="{E8F6D7EB-5B23-B2BE-DA1A-6414D6BD110B}"/>
          </ac:cxnSpMkLst>
        </pc:cxnChg>
        <pc:cxnChg chg="mod">
          <ac:chgData name="Philippe Beraud" userId="3b1c6667-7fbc-45cf-ac7c-d346ed9edd62" providerId="ADAL" clId="{2DE617B2-8878-4968-95CA-FB85D3618D30}" dt="2024-03-04T15:39:25.987" v="1151" actId="571"/>
          <ac:cxnSpMkLst>
            <pc:docMk/>
            <pc:sldMk cId="1731165916" sldId="750"/>
            <ac:cxnSpMk id="13" creationId="{EE4C57ED-A874-81ED-DC14-570E7A366993}"/>
          </ac:cxnSpMkLst>
        </pc:cxnChg>
        <pc:cxnChg chg="mod">
          <ac:chgData name="Philippe Beraud" userId="3b1c6667-7fbc-45cf-ac7c-d346ed9edd62" providerId="ADAL" clId="{2DE617B2-8878-4968-95CA-FB85D3618D30}" dt="2024-03-04T15:39:25.987" v="1151" actId="571"/>
          <ac:cxnSpMkLst>
            <pc:docMk/>
            <pc:sldMk cId="1731165916" sldId="750"/>
            <ac:cxnSpMk id="16" creationId="{BB07D83F-2677-9267-6762-5FE4ADC1900A}"/>
          </ac:cxnSpMkLst>
        </pc:cxnChg>
        <pc:cxnChg chg="topLvl">
          <ac:chgData name="Philippe Beraud" userId="3b1c6667-7fbc-45cf-ac7c-d346ed9edd62" providerId="ADAL" clId="{2DE617B2-8878-4968-95CA-FB85D3618D30}" dt="2024-03-04T15:39:45.521" v="1158" actId="165"/>
          <ac:cxnSpMkLst>
            <pc:docMk/>
            <pc:sldMk cId="1731165916" sldId="750"/>
            <ac:cxnSpMk id="53" creationId="{E8C435FA-81C6-1954-50C2-B5BDEA83557F}"/>
          </ac:cxnSpMkLst>
        </pc:cxnChg>
        <pc:cxnChg chg="topLvl">
          <ac:chgData name="Philippe Beraud" userId="3b1c6667-7fbc-45cf-ac7c-d346ed9edd62" providerId="ADAL" clId="{2DE617B2-8878-4968-95CA-FB85D3618D30}" dt="2024-03-04T15:39:45.521" v="1158" actId="165"/>
          <ac:cxnSpMkLst>
            <pc:docMk/>
            <pc:sldMk cId="1731165916" sldId="750"/>
            <ac:cxnSpMk id="54" creationId="{646D5E2D-C5F5-E2F7-3ACF-2151CEDD590D}"/>
          </ac:cxnSpMkLst>
        </pc:cxnChg>
        <pc:cxnChg chg="topLvl">
          <ac:chgData name="Philippe Beraud" userId="3b1c6667-7fbc-45cf-ac7c-d346ed9edd62" providerId="ADAL" clId="{2DE617B2-8878-4968-95CA-FB85D3618D30}" dt="2024-03-04T15:39:45.521" v="1158" actId="165"/>
          <ac:cxnSpMkLst>
            <pc:docMk/>
            <pc:sldMk cId="1731165916" sldId="750"/>
            <ac:cxnSpMk id="55" creationId="{0796A55E-E8C1-3CDB-3170-FC531B7B408C}"/>
          </ac:cxnSpMkLst>
        </pc:cxnChg>
      </pc:sldChg>
      <pc:sldChg chg="del">
        <pc:chgData name="Philippe Beraud" userId="3b1c6667-7fbc-45cf-ac7c-d346ed9edd62" providerId="ADAL" clId="{2DE617B2-8878-4968-95CA-FB85D3618D30}" dt="2024-03-04T08:55:25.814" v="85" actId="47"/>
        <pc:sldMkLst>
          <pc:docMk/>
          <pc:sldMk cId="497885293" sldId="2076137501"/>
        </pc:sldMkLst>
      </pc:sldChg>
      <pc:sldChg chg="modSp add mod">
        <pc:chgData name="Philippe Beraud" userId="3b1c6667-7fbc-45cf-ac7c-d346ed9edd62" providerId="ADAL" clId="{2DE617B2-8878-4968-95CA-FB85D3618D30}" dt="2024-03-05T08:27:22.416" v="2758" actId="20577"/>
        <pc:sldMkLst>
          <pc:docMk/>
          <pc:sldMk cId="2378851425" sldId="2123258675"/>
        </pc:sldMkLst>
        <pc:spChg chg="mod">
          <ac:chgData name="Philippe Beraud" userId="3b1c6667-7fbc-45cf-ac7c-d346ed9edd62" providerId="ADAL" clId="{2DE617B2-8878-4968-95CA-FB85D3618D30}" dt="2024-03-04T15:46:39.180" v="1296" actId="1076"/>
          <ac:spMkLst>
            <pc:docMk/>
            <pc:sldMk cId="2378851425" sldId="2123258675"/>
            <ac:spMk id="2" creationId="{B6C43AA7-C5A5-B85D-5015-BB489240D698}"/>
          </ac:spMkLst>
        </pc:spChg>
        <pc:spChg chg="mod">
          <ac:chgData name="Philippe Beraud" userId="3b1c6667-7fbc-45cf-ac7c-d346ed9edd62" providerId="ADAL" clId="{2DE617B2-8878-4968-95CA-FB85D3618D30}" dt="2024-03-05T08:27:22.416" v="2758" actId="20577"/>
          <ac:spMkLst>
            <pc:docMk/>
            <pc:sldMk cId="2378851425" sldId="2123258675"/>
            <ac:spMk id="3" creationId="{DFB38DCA-FE53-7BA1-FE71-AD51AF7F1E61}"/>
          </ac:spMkLst>
        </pc:spChg>
        <pc:spChg chg="mod">
          <ac:chgData name="Philippe Beraud" userId="3b1c6667-7fbc-45cf-ac7c-d346ed9edd62" providerId="ADAL" clId="{2DE617B2-8878-4968-95CA-FB85D3618D30}" dt="2024-03-04T15:46:46.177" v="1298" actId="1076"/>
          <ac:spMkLst>
            <pc:docMk/>
            <pc:sldMk cId="2378851425" sldId="2123258675"/>
            <ac:spMk id="7" creationId="{D154F844-3F5B-B38B-2B8A-881E431362E9}"/>
          </ac:spMkLst>
        </pc:spChg>
        <pc:picChg chg="mod">
          <ac:chgData name="Philippe Beraud" userId="3b1c6667-7fbc-45cf-ac7c-d346ed9edd62" providerId="ADAL" clId="{2DE617B2-8878-4968-95CA-FB85D3618D30}" dt="2024-03-04T15:46:42.655" v="1297" actId="1076"/>
          <ac:picMkLst>
            <pc:docMk/>
            <pc:sldMk cId="2378851425" sldId="2123258675"/>
            <ac:picMk id="5" creationId="{3903A481-A59E-08CC-72CE-147C87743213}"/>
          </ac:picMkLst>
        </pc:picChg>
      </pc:sldChg>
      <pc:sldChg chg="addSp modSp del mod modNotesTx">
        <pc:chgData name="Philippe Beraud" userId="3b1c6667-7fbc-45cf-ac7c-d346ed9edd62" providerId="ADAL" clId="{2DE617B2-8878-4968-95CA-FB85D3618D30}" dt="2024-03-04T15:42:14.920" v="1173" actId="2696"/>
        <pc:sldMkLst>
          <pc:docMk/>
          <pc:sldMk cId="3176250378" sldId="2123258675"/>
        </pc:sldMkLst>
        <pc:spChg chg="mod">
          <ac:chgData name="Philippe Beraud" userId="3b1c6667-7fbc-45cf-ac7c-d346ed9edd62" providerId="ADAL" clId="{2DE617B2-8878-4968-95CA-FB85D3618D30}" dt="2024-03-04T11:49:40.151" v="460" actId="404"/>
          <ac:spMkLst>
            <pc:docMk/>
            <pc:sldMk cId="3176250378" sldId="2123258675"/>
            <ac:spMk id="2" creationId="{B6C43AA7-C5A5-B85D-5015-BB489240D698}"/>
          </ac:spMkLst>
        </pc:spChg>
        <pc:spChg chg="mod">
          <ac:chgData name="Philippe Beraud" userId="3b1c6667-7fbc-45cf-ac7c-d346ed9edd62" providerId="ADAL" clId="{2DE617B2-8878-4968-95CA-FB85D3618D30}" dt="2024-03-04T11:49:32.240" v="458" actId="20577"/>
          <ac:spMkLst>
            <pc:docMk/>
            <pc:sldMk cId="3176250378" sldId="2123258675"/>
            <ac:spMk id="3" creationId="{DFB38DCA-FE53-7BA1-FE71-AD51AF7F1E61}"/>
          </ac:spMkLst>
        </pc:spChg>
        <pc:spChg chg="add mod">
          <ac:chgData name="Philippe Beraud" userId="3b1c6667-7fbc-45cf-ac7c-d346ed9edd62" providerId="ADAL" clId="{2DE617B2-8878-4968-95CA-FB85D3618D30}" dt="2024-03-04T15:11:34.349" v="1120" actId="20577"/>
          <ac:spMkLst>
            <pc:docMk/>
            <pc:sldMk cId="3176250378" sldId="2123258675"/>
            <ac:spMk id="7" creationId="{D154F844-3F5B-B38B-2B8A-881E431362E9}"/>
          </ac:spMkLst>
        </pc:spChg>
        <pc:picChg chg="add mod">
          <ac:chgData name="Philippe Beraud" userId="3b1c6667-7fbc-45cf-ac7c-d346ed9edd62" providerId="ADAL" clId="{2DE617B2-8878-4968-95CA-FB85D3618D30}" dt="2024-03-04T15:11:23.450" v="1116" actId="1076"/>
          <ac:picMkLst>
            <pc:docMk/>
            <pc:sldMk cId="3176250378" sldId="2123258675"/>
            <ac:picMk id="5" creationId="{3903A481-A59E-08CC-72CE-147C87743213}"/>
          </ac:picMkLst>
        </pc:picChg>
      </pc:sldChg>
      <pc:sldChg chg="modSp mod">
        <pc:chgData name="Philippe Beraud" userId="3b1c6667-7fbc-45cf-ac7c-d346ed9edd62" providerId="ADAL" clId="{2DE617B2-8878-4968-95CA-FB85D3618D30}" dt="2024-03-05T07:20:48.778" v="2260" actId="20578"/>
        <pc:sldMkLst>
          <pc:docMk/>
          <pc:sldMk cId="3441082925" sldId="2123258676"/>
        </pc:sldMkLst>
        <pc:spChg chg="mod">
          <ac:chgData name="Philippe Beraud" userId="3b1c6667-7fbc-45cf-ac7c-d346ed9edd62" providerId="ADAL" clId="{2DE617B2-8878-4968-95CA-FB85D3618D30}" dt="2024-03-04T08:55:51.302" v="119" actId="20577"/>
          <ac:spMkLst>
            <pc:docMk/>
            <pc:sldMk cId="3441082925" sldId="2123258676"/>
            <ac:spMk id="6" creationId="{E7BF15BD-001C-49B3-9A01-B39DEDA47564}"/>
          </ac:spMkLst>
        </pc:spChg>
        <pc:spChg chg="mod">
          <ac:chgData name="Philippe Beraud" userId="3b1c6667-7fbc-45cf-ac7c-d346ed9edd62" providerId="ADAL" clId="{2DE617B2-8878-4968-95CA-FB85D3618D30}" dt="2024-03-05T07:20:48.778" v="2260" actId="20578"/>
          <ac:spMkLst>
            <pc:docMk/>
            <pc:sldMk cId="3441082925" sldId="2123258676"/>
            <ac:spMk id="7" creationId="{61F6BD0B-C4D8-42DE-A3A7-50D8219CE639}"/>
          </ac:spMkLst>
        </pc:spChg>
      </pc:sldChg>
      <pc:sldChg chg="del">
        <pc:chgData name="Philippe Beraud" userId="3b1c6667-7fbc-45cf-ac7c-d346ed9edd62" providerId="ADAL" clId="{2DE617B2-8878-4968-95CA-FB85D3618D30}" dt="2024-03-04T15:35:08.982" v="1140" actId="47"/>
        <pc:sldMkLst>
          <pc:docMk/>
          <pc:sldMk cId="2711558876" sldId="2123258678"/>
        </pc:sldMkLst>
      </pc:sldChg>
      <pc:sldChg chg="addSp modSp del">
        <pc:chgData name="Philippe Beraud" userId="3b1c6667-7fbc-45cf-ac7c-d346ed9edd62" providerId="ADAL" clId="{2DE617B2-8878-4968-95CA-FB85D3618D30}" dt="2024-03-04T15:35:28.775" v="1145" actId="47"/>
        <pc:sldMkLst>
          <pc:docMk/>
          <pc:sldMk cId="1393651935" sldId="2123258679"/>
        </pc:sldMkLst>
        <pc:spChg chg="add mod">
          <ac:chgData name="Philippe Beraud" userId="3b1c6667-7fbc-45cf-ac7c-d346ed9edd62" providerId="ADAL" clId="{2DE617B2-8878-4968-95CA-FB85D3618D30}" dt="2024-03-04T15:33:56.373" v="1128"/>
          <ac:spMkLst>
            <pc:docMk/>
            <pc:sldMk cId="1393651935" sldId="2123258679"/>
            <ac:spMk id="2" creationId="{DE29E9AE-EE39-9AC9-8E54-8B0C71F15FFF}"/>
          </ac:spMkLst>
        </pc:spChg>
      </pc:sldChg>
      <pc:sldChg chg="del">
        <pc:chgData name="Philippe Beraud" userId="3b1c6667-7fbc-45cf-ac7c-d346ed9edd62" providerId="ADAL" clId="{2DE617B2-8878-4968-95CA-FB85D3618D30}" dt="2024-03-04T15:35:08.982" v="1140" actId="47"/>
        <pc:sldMkLst>
          <pc:docMk/>
          <pc:sldMk cId="801472221" sldId="2123258680"/>
        </pc:sldMkLst>
      </pc:sldChg>
      <pc:sldChg chg="del">
        <pc:chgData name="Philippe Beraud" userId="3b1c6667-7fbc-45cf-ac7c-d346ed9edd62" providerId="ADAL" clId="{2DE617B2-8878-4968-95CA-FB85D3618D30}" dt="2024-03-04T08:55:25.814" v="85" actId="47"/>
        <pc:sldMkLst>
          <pc:docMk/>
          <pc:sldMk cId="1746652366" sldId="2147470628"/>
        </pc:sldMkLst>
      </pc:sldChg>
      <pc:sldChg chg="addSp delSp modSp del mod">
        <pc:chgData name="Philippe Beraud" userId="3b1c6667-7fbc-45cf-ac7c-d346ed9edd62" providerId="ADAL" clId="{2DE617B2-8878-4968-95CA-FB85D3618D30}" dt="2024-03-04T15:49:03.629" v="1324" actId="47"/>
        <pc:sldMkLst>
          <pc:docMk/>
          <pc:sldMk cId="1677925880" sldId="2147470629"/>
        </pc:sldMkLst>
        <pc:spChg chg="add del mod">
          <ac:chgData name="Philippe Beraud" userId="3b1c6667-7fbc-45cf-ac7c-d346ed9edd62" providerId="ADAL" clId="{2DE617B2-8878-4968-95CA-FB85D3618D30}" dt="2024-03-04T15:34:22.275" v="1134" actId="478"/>
          <ac:spMkLst>
            <pc:docMk/>
            <pc:sldMk cId="1677925880" sldId="2147470629"/>
            <ac:spMk id="2" creationId="{85193BC3-916A-B6F2-EE65-F6F7C0511549}"/>
          </ac:spMkLst>
        </pc:spChg>
        <pc:spChg chg="add mod">
          <ac:chgData name="Philippe Beraud" userId="3b1c6667-7fbc-45cf-ac7c-d346ed9edd62" providerId="ADAL" clId="{2DE617B2-8878-4968-95CA-FB85D3618D30}" dt="2024-03-04T15:34:34.119" v="1137" actId="1076"/>
          <ac:spMkLst>
            <pc:docMk/>
            <pc:sldMk cId="1677925880" sldId="2147470629"/>
            <ac:spMk id="3" creationId="{2C49DEBF-2E37-D7D8-210D-37CFF56241C8}"/>
          </ac:spMkLst>
        </pc:spChg>
        <pc:spChg chg="mod">
          <ac:chgData name="Philippe Beraud" userId="3b1c6667-7fbc-45cf-ac7c-d346ed9edd62" providerId="ADAL" clId="{2DE617B2-8878-4968-95CA-FB85D3618D30}" dt="2024-03-04T15:34:34.119" v="1137" actId="1076"/>
          <ac:spMkLst>
            <pc:docMk/>
            <pc:sldMk cId="1677925880" sldId="2147470629"/>
            <ac:spMk id="7" creationId="{C2B60561-79D4-577F-DB2E-3319657E6260}"/>
          </ac:spMkLst>
        </pc:spChg>
        <pc:spChg chg="mod">
          <ac:chgData name="Philippe Beraud" userId="3b1c6667-7fbc-45cf-ac7c-d346ed9edd62" providerId="ADAL" clId="{2DE617B2-8878-4968-95CA-FB85D3618D30}" dt="2024-03-04T15:34:34.119" v="1137" actId="1076"/>
          <ac:spMkLst>
            <pc:docMk/>
            <pc:sldMk cId="1677925880" sldId="2147470629"/>
            <ac:spMk id="8" creationId="{09FA6E97-B1B1-278C-D5ED-CE1D0E9B96D2}"/>
          </ac:spMkLst>
        </pc:spChg>
        <pc:spChg chg="mod">
          <ac:chgData name="Philippe Beraud" userId="3b1c6667-7fbc-45cf-ac7c-d346ed9edd62" providerId="ADAL" clId="{2DE617B2-8878-4968-95CA-FB85D3618D30}" dt="2024-03-04T15:34:34.119" v="1137" actId="1076"/>
          <ac:spMkLst>
            <pc:docMk/>
            <pc:sldMk cId="1677925880" sldId="2147470629"/>
            <ac:spMk id="9" creationId="{8FC8CBDA-3564-18C2-C9CA-DFF0319FB80D}"/>
          </ac:spMkLst>
        </pc:spChg>
        <pc:spChg chg="mod">
          <ac:chgData name="Philippe Beraud" userId="3b1c6667-7fbc-45cf-ac7c-d346ed9edd62" providerId="ADAL" clId="{2DE617B2-8878-4968-95CA-FB85D3618D30}" dt="2024-03-04T15:34:34.119" v="1137" actId="1076"/>
          <ac:spMkLst>
            <pc:docMk/>
            <pc:sldMk cId="1677925880" sldId="2147470629"/>
            <ac:spMk id="10" creationId="{66AC6392-03AC-1FDA-9A76-6B0779EF51B1}"/>
          </ac:spMkLst>
        </pc:spChg>
        <pc:spChg chg="mod">
          <ac:chgData name="Philippe Beraud" userId="3b1c6667-7fbc-45cf-ac7c-d346ed9edd62" providerId="ADAL" clId="{2DE617B2-8878-4968-95CA-FB85D3618D30}" dt="2024-03-04T15:34:34.119" v="1137" actId="1076"/>
          <ac:spMkLst>
            <pc:docMk/>
            <pc:sldMk cId="1677925880" sldId="2147470629"/>
            <ac:spMk id="11" creationId="{F047017D-A8B4-D01D-B2BA-CE122E45D21A}"/>
          </ac:spMkLst>
        </pc:spChg>
        <pc:spChg chg="mod">
          <ac:chgData name="Philippe Beraud" userId="3b1c6667-7fbc-45cf-ac7c-d346ed9edd62" providerId="ADAL" clId="{2DE617B2-8878-4968-95CA-FB85D3618D30}" dt="2024-03-04T15:34:34.119" v="1137" actId="1076"/>
          <ac:spMkLst>
            <pc:docMk/>
            <pc:sldMk cId="1677925880" sldId="2147470629"/>
            <ac:spMk id="13" creationId="{32717BF8-7E61-2454-8715-C55634B36EE6}"/>
          </ac:spMkLst>
        </pc:spChg>
        <pc:spChg chg="mod">
          <ac:chgData name="Philippe Beraud" userId="3b1c6667-7fbc-45cf-ac7c-d346ed9edd62" providerId="ADAL" clId="{2DE617B2-8878-4968-95CA-FB85D3618D30}" dt="2024-03-04T15:34:34.119" v="1137" actId="1076"/>
          <ac:spMkLst>
            <pc:docMk/>
            <pc:sldMk cId="1677925880" sldId="2147470629"/>
            <ac:spMk id="14" creationId="{19754C3C-4F22-E09D-6174-7C97B45C834F}"/>
          </ac:spMkLst>
        </pc:spChg>
        <pc:spChg chg="mod">
          <ac:chgData name="Philippe Beraud" userId="3b1c6667-7fbc-45cf-ac7c-d346ed9edd62" providerId="ADAL" clId="{2DE617B2-8878-4968-95CA-FB85D3618D30}" dt="2024-03-04T15:34:34.119" v="1137" actId="1076"/>
          <ac:spMkLst>
            <pc:docMk/>
            <pc:sldMk cId="1677925880" sldId="2147470629"/>
            <ac:spMk id="15" creationId="{BF58728A-A95D-41FF-329C-0AFA4E9C95AC}"/>
          </ac:spMkLst>
        </pc:spChg>
        <pc:spChg chg="mod">
          <ac:chgData name="Philippe Beraud" userId="3b1c6667-7fbc-45cf-ac7c-d346ed9edd62" providerId="ADAL" clId="{2DE617B2-8878-4968-95CA-FB85D3618D30}" dt="2024-03-04T15:34:34.119" v="1137" actId="1076"/>
          <ac:spMkLst>
            <pc:docMk/>
            <pc:sldMk cId="1677925880" sldId="2147470629"/>
            <ac:spMk id="16" creationId="{99511AA9-9470-31AF-11F0-B6E6A62B9996}"/>
          </ac:spMkLst>
        </pc:spChg>
        <pc:spChg chg="mod">
          <ac:chgData name="Philippe Beraud" userId="3b1c6667-7fbc-45cf-ac7c-d346ed9edd62" providerId="ADAL" clId="{2DE617B2-8878-4968-95CA-FB85D3618D30}" dt="2024-03-04T15:34:34.119" v="1137" actId="1076"/>
          <ac:spMkLst>
            <pc:docMk/>
            <pc:sldMk cId="1677925880" sldId="2147470629"/>
            <ac:spMk id="17" creationId="{746314FC-83B8-2D84-3B9D-50E22D77DA4A}"/>
          </ac:spMkLst>
        </pc:spChg>
        <pc:spChg chg="mod">
          <ac:chgData name="Philippe Beraud" userId="3b1c6667-7fbc-45cf-ac7c-d346ed9edd62" providerId="ADAL" clId="{2DE617B2-8878-4968-95CA-FB85D3618D30}" dt="2024-03-04T15:34:34.119" v="1137" actId="1076"/>
          <ac:spMkLst>
            <pc:docMk/>
            <pc:sldMk cId="1677925880" sldId="2147470629"/>
            <ac:spMk id="19" creationId="{AEC29A97-CD11-57E9-313D-88B4DCBDC9A8}"/>
          </ac:spMkLst>
        </pc:spChg>
        <pc:spChg chg="mod">
          <ac:chgData name="Philippe Beraud" userId="3b1c6667-7fbc-45cf-ac7c-d346ed9edd62" providerId="ADAL" clId="{2DE617B2-8878-4968-95CA-FB85D3618D30}" dt="2024-03-04T15:34:34.119" v="1137" actId="1076"/>
          <ac:spMkLst>
            <pc:docMk/>
            <pc:sldMk cId="1677925880" sldId="2147470629"/>
            <ac:spMk id="20" creationId="{6C7D9E92-4433-2B91-27C9-4C11E0ABADE2}"/>
          </ac:spMkLst>
        </pc:spChg>
        <pc:spChg chg="mod">
          <ac:chgData name="Philippe Beraud" userId="3b1c6667-7fbc-45cf-ac7c-d346ed9edd62" providerId="ADAL" clId="{2DE617B2-8878-4968-95CA-FB85D3618D30}" dt="2024-03-04T15:34:34.119" v="1137" actId="1076"/>
          <ac:spMkLst>
            <pc:docMk/>
            <pc:sldMk cId="1677925880" sldId="2147470629"/>
            <ac:spMk id="21" creationId="{06CDE771-79D9-AE82-254A-CD381585E118}"/>
          </ac:spMkLst>
        </pc:spChg>
        <pc:spChg chg="mod">
          <ac:chgData name="Philippe Beraud" userId="3b1c6667-7fbc-45cf-ac7c-d346ed9edd62" providerId="ADAL" clId="{2DE617B2-8878-4968-95CA-FB85D3618D30}" dt="2024-03-04T15:34:34.119" v="1137" actId="1076"/>
          <ac:spMkLst>
            <pc:docMk/>
            <pc:sldMk cId="1677925880" sldId="2147470629"/>
            <ac:spMk id="22" creationId="{96E6E757-50AA-3FD5-3B6D-42FA8D18CDB0}"/>
          </ac:spMkLst>
        </pc:spChg>
        <pc:spChg chg="mod">
          <ac:chgData name="Philippe Beraud" userId="3b1c6667-7fbc-45cf-ac7c-d346ed9edd62" providerId="ADAL" clId="{2DE617B2-8878-4968-95CA-FB85D3618D30}" dt="2024-03-04T15:34:34.119" v="1137" actId="1076"/>
          <ac:spMkLst>
            <pc:docMk/>
            <pc:sldMk cId="1677925880" sldId="2147470629"/>
            <ac:spMk id="23" creationId="{E532B613-BDAB-7692-7705-656C075757E2}"/>
          </ac:spMkLst>
        </pc:spChg>
        <pc:spChg chg="add mod">
          <ac:chgData name="Philippe Beraud" userId="3b1c6667-7fbc-45cf-ac7c-d346ed9edd62" providerId="ADAL" clId="{2DE617B2-8878-4968-95CA-FB85D3618D30}" dt="2024-03-04T15:34:34.119" v="1137" actId="1076"/>
          <ac:spMkLst>
            <pc:docMk/>
            <pc:sldMk cId="1677925880" sldId="2147470629"/>
            <ac:spMk id="24" creationId="{2687CC4B-39BD-19F8-244E-C1E5196753EA}"/>
          </ac:spMkLst>
        </pc:spChg>
        <pc:spChg chg="add mod">
          <ac:chgData name="Philippe Beraud" userId="3b1c6667-7fbc-45cf-ac7c-d346ed9edd62" providerId="ADAL" clId="{2DE617B2-8878-4968-95CA-FB85D3618D30}" dt="2024-03-04T15:34:34.119" v="1137" actId="1076"/>
          <ac:spMkLst>
            <pc:docMk/>
            <pc:sldMk cId="1677925880" sldId="2147470629"/>
            <ac:spMk id="25" creationId="{BCFEDF92-6FEA-B6E5-217D-69E51D0348AC}"/>
          </ac:spMkLst>
        </pc:spChg>
        <pc:spChg chg="add mod">
          <ac:chgData name="Philippe Beraud" userId="3b1c6667-7fbc-45cf-ac7c-d346ed9edd62" providerId="ADAL" clId="{2DE617B2-8878-4968-95CA-FB85D3618D30}" dt="2024-03-04T15:34:34.119" v="1137" actId="1076"/>
          <ac:spMkLst>
            <pc:docMk/>
            <pc:sldMk cId="1677925880" sldId="2147470629"/>
            <ac:spMk id="26" creationId="{13776BEE-8957-2691-5E7A-41B66DF7E18D}"/>
          </ac:spMkLst>
        </pc:spChg>
        <pc:spChg chg="add mod">
          <ac:chgData name="Philippe Beraud" userId="3b1c6667-7fbc-45cf-ac7c-d346ed9edd62" providerId="ADAL" clId="{2DE617B2-8878-4968-95CA-FB85D3618D30}" dt="2024-03-04T15:34:17.845" v="1131" actId="571"/>
          <ac:spMkLst>
            <pc:docMk/>
            <pc:sldMk cId="1677925880" sldId="2147470629"/>
            <ac:spMk id="27" creationId="{FF0E5F3B-646C-E81B-E8FD-B8AD8113976B}"/>
          </ac:spMkLst>
        </pc:spChg>
        <pc:grpChg chg="add mod">
          <ac:chgData name="Philippe Beraud" userId="3b1c6667-7fbc-45cf-ac7c-d346ed9edd62" providerId="ADAL" clId="{2DE617B2-8878-4968-95CA-FB85D3618D30}" dt="2024-03-04T15:34:34.119" v="1137" actId="1076"/>
          <ac:grpSpMkLst>
            <pc:docMk/>
            <pc:sldMk cId="1677925880" sldId="2147470629"/>
            <ac:grpSpMk id="6" creationId="{8E46026B-1C64-0089-E65B-5707FCCC1A6C}"/>
          </ac:grpSpMkLst>
        </pc:grpChg>
        <pc:grpChg chg="add mod">
          <ac:chgData name="Philippe Beraud" userId="3b1c6667-7fbc-45cf-ac7c-d346ed9edd62" providerId="ADAL" clId="{2DE617B2-8878-4968-95CA-FB85D3618D30}" dt="2024-03-04T15:34:34.119" v="1137" actId="1076"/>
          <ac:grpSpMkLst>
            <pc:docMk/>
            <pc:sldMk cId="1677925880" sldId="2147470629"/>
            <ac:grpSpMk id="12" creationId="{06D7B7C9-A5AB-3775-2C9E-7DF10A0A8AA1}"/>
          </ac:grpSpMkLst>
        </pc:grpChg>
        <pc:grpChg chg="add mod">
          <ac:chgData name="Philippe Beraud" userId="3b1c6667-7fbc-45cf-ac7c-d346ed9edd62" providerId="ADAL" clId="{2DE617B2-8878-4968-95CA-FB85D3618D30}" dt="2024-03-04T15:34:34.119" v="1137" actId="1076"/>
          <ac:grpSpMkLst>
            <pc:docMk/>
            <pc:sldMk cId="1677925880" sldId="2147470629"/>
            <ac:grpSpMk id="18" creationId="{85311999-7E7A-5AC0-6092-EB1442D13420}"/>
          </ac:grpSpMkLst>
        </pc:grpChg>
      </pc:sldChg>
      <pc:sldChg chg="addSp modSp del">
        <pc:chgData name="Philippe Beraud" userId="3b1c6667-7fbc-45cf-ac7c-d346ed9edd62" providerId="ADAL" clId="{2DE617B2-8878-4968-95CA-FB85D3618D30}" dt="2024-03-04T15:33:46.790" v="1126" actId="47"/>
        <pc:sldMkLst>
          <pc:docMk/>
          <pc:sldMk cId="1247073704" sldId="2147470630"/>
        </pc:sldMkLst>
        <pc:spChg chg="add mod">
          <ac:chgData name="Philippe Beraud" userId="3b1c6667-7fbc-45cf-ac7c-d346ed9edd62" providerId="ADAL" clId="{2DE617B2-8878-4968-95CA-FB85D3618D30}" dt="2024-03-04T15:33:23.816" v="1122"/>
          <ac:spMkLst>
            <pc:docMk/>
            <pc:sldMk cId="1247073704" sldId="2147470630"/>
            <ac:spMk id="2" creationId="{2DAE2211-6B64-7BC1-E3D1-F2BD67BCBAE0}"/>
          </ac:spMkLst>
        </pc:spChg>
        <pc:spChg chg="mod">
          <ac:chgData name="Philippe Beraud" userId="3b1c6667-7fbc-45cf-ac7c-d346ed9edd62" providerId="ADAL" clId="{2DE617B2-8878-4968-95CA-FB85D3618D30}" dt="2024-03-04T15:33:23.816" v="1122"/>
          <ac:spMkLst>
            <pc:docMk/>
            <pc:sldMk cId="1247073704" sldId="2147470630"/>
            <ac:spMk id="6" creationId="{DEEED1F8-0765-816B-CE39-5DD707209C2F}"/>
          </ac:spMkLst>
        </pc:spChg>
        <pc:spChg chg="mod">
          <ac:chgData name="Philippe Beraud" userId="3b1c6667-7fbc-45cf-ac7c-d346ed9edd62" providerId="ADAL" clId="{2DE617B2-8878-4968-95CA-FB85D3618D30}" dt="2024-03-04T15:33:23.816" v="1122"/>
          <ac:spMkLst>
            <pc:docMk/>
            <pc:sldMk cId="1247073704" sldId="2147470630"/>
            <ac:spMk id="7" creationId="{DFB1A5A0-13FB-DCD0-C351-850582F07D74}"/>
          </ac:spMkLst>
        </pc:spChg>
        <pc:spChg chg="mod">
          <ac:chgData name="Philippe Beraud" userId="3b1c6667-7fbc-45cf-ac7c-d346ed9edd62" providerId="ADAL" clId="{2DE617B2-8878-4968-95CA-FB85D3618D30}" dt="2024-03-04T15:33:23.816" v="1122"/>
          <ac:spMkLst>
            <pc:docMk/>
            <pc:sldMk cId="1247073704" sldId="2147470630"/>
            <ac:spMk id="8" creationId="{0BEE523D-5A01-8384-1103-3BDF32AE4424}"/>
          </ac:spMkLst>
        </pc:spChg>
        <pc:spChg chg="mod">
          <ac:chgData name="Philippe Beraud" userId="3b1c6667-7fbc-45cf-ac7c-d346ed9edd62" providerId="ADAL" clId="{2DE617B2-8878-4968-95CA-FB85D3618D30}" dt="2024-03-04T15:33:23.816" v="1122"/>
          <ac:spMkLst>
            <pc:docMk/>
            <pc:sldMk cId="1247073704" sldId="2147470630"/>
            <ac:spMk id="9" creationId="{3C6AAC77-49E7-8E58-5981-A8ACF23EF202}"/>
          </ac:spMkLst>
        </pc:spChg>
        <pc:spChg chg="mod">
          <ac:chgData name="Philippe Beraud" userId="3b1c6667-7fbc-45cf-ac7c-d346ed9edd62" providerId="ADAL" clId="{2DE617B2-8878-4968-95CA-FB85D3618D30}" dt="2024-03-04T15:33:23.816" v="1122"/>
          <ac:spMkLst>
            <pc:docMk/>
            <pc:sldMk cId="1247073704" sldId="2147470630"/>
            <ac:spMk id="10" creationId="{41B53858-BEB3-B4AE-2CD3-EE5E39295713}"/>
          </ac:spMkLst>
        </pc:spChg>
        <pc:spChg chg="mod">
          <ac:chgData name="Philippe Beraud" userId="3b1c6667-7fbc-45cf-ac7c-d346ed9edd62" providerId="ADAL" clId="{2DE617B2-8878-4968-95CA-FB85D3618D30}" dt="2024-03-04T15:33:23.816" v="1122"/>
          <ac:spMkLst>
            <pc:docMk/>
            <pc:sldMk cId="1247073704" sldId="2147470630"/>
            <ac:spMk id="12" creationId="{757A563E-3034-90BF-3CFA-088A3FF68FFC}"/>
          </ac:spMkLst>
        </pc:spChg>
        <pc:spChg chg="mod">
          <ac:chgData name="Philippe Beraud" userId="3b1c6667-7fbc-45cf-ac7c-d346ed9edd62" providerId="ADAL" clId="{2DE617B2-8878-4968-95CA-FB85D3618D30}" dt="2024-03-04T15:33:23.816" v="1122"/>
          <ac:spMkLst>
            <pc:docMk/>
            <pc:sldMk cId="1247073704" sldId="2147470630"/>
            <ac:spMk id="13" creationId="{9EF8BBFD-92CC-AD58-D98C-0523A1946898}"/>
          </ac:spMkLst>
        </pc:spChg>
        <pc:spChg chg="mod">
          <ac:chgData name="Philippe Beraud" userId="3b1c6667-7fbc-45cf-ac7c-d346ed9edd62" providerId="ADAL" clId="{2DE617B2-8878-4968-95CA-FB85D3618D30}" dt="2024-03-04T15:33:23.816" v="1122"/>
          <ac:spMkLst>
            <pc:docMk/>
            <pc:sldMk cId="1247073704" sldId="2147470630"/>
            <ac:spMk id="14" creationId="{DB116671-0C11-98ED-CBDF-FA27B81E47E7}"/>
          </ac:spMkLst>
        </pc:spChg>
        <pc:spChg chg="mod">
          <ac:chgData name="Philippe Beraud" userId="3b1c6667-7fbc-45cf-ac7c-d346ed9edd62" providerId="ADAL" clId="{2DE617B2-8878-4968-95CA-FB85D3618D30}" dt="2024-03-04T15:33:23.816" v="1122"/>
          <ac:spMkLst>
            <pc:docMk/>
            <pc:sldMk cId="1247073704" sldId="2147470630"/>
            <ac:spMk id="15" creationId="{0B3059A0-B886-CEE3-4317-E2D8F918FE1C}"/>
          </ac:spMkLst>
        </pc:spChg>
        <pc:spChg chg="mod">
          <ac:chgData name="Philippe Beraud" userId="3b1c6667-7fbc-45cf-ac7c-d346ed9edd62" providerId="ADAL" clId="{2DE617B2-8878-4968-95CA-FB85D3618D30}" dt="2024-03-04T15:33:23.816" v="1122"/>
          <ac:spMkLst>
            <pc:docMk/>
            <pc:sldMk cId="1247073704" sldId="2147470630"/>
            <ac:spMk id="16" creationId="{B294F23E-DFF0-FA35-CD85-1EF416006170}"/>
          </ac:spMkLst>
        </pc:spChg>
        <pc:spChg chg="mod">
          <ac:chgData name="Philippe Beraud" userId="3b1c6667-7fbc-45cf-ac7c-d346ed9edd62" providerId="ADAL" clId="{2DE617B2-8878-4968-95CA-FB85D3618D30}" dt="2024-03-04T15:33:23.816" v="1122"/>
          <ac:spMkLst>
            <pc:docMk/>
            <pc:sldMk cId="1247073704" sldId="2147470630"/>
            <ac:spMk id="18" creationId="{809AC4A8-E2F9-111F-76FA-6E6D6768033D}"/>
          </ac:spMkLst>
        </pc:spChg>
        <pc:spChg chg="mod">
          <ac:chgData name="Philippe Beraud" userId="3b1c6667-7fbc-45cf-ac7c-d346ed9edd62" providerId="ADAL" clId="{2DE617B2-8878-4968-95CA-FB85D3618D30}" dt="2024-03-04T15:33:23.816" v="1122"/>
          <ac:spMkLst>
            <pc:docMk/>
            <pc:sldMk cId="1247073704" sldId="2147470630"/>
            <ac:spMk id="19" creationId="{A5B3EDC7-AAD4-F19E-D3C2-A4A4DE343965}"/>
          </ac:spMkLst>
        </pc:spChg>
        <pc:spChg chg="mod">
          <ac:chgData name="Philippe Beraud" userId="3b1c6667-7fbc-45cf-ac7c-d346ed9edd62" providerId="ADAL" clId="{2DE617B2-8878-4968-95CA-FB85D3618D30}" dt="2024-03-04T15:33:23.816" v="1122"/>
          <ac:spMkLst>
            <pc:docMk/>
            <pc:sldMk cId="1247073704" sldId="2147470630"/>
            <ac:spMk id="20" creationId="{B4185C58-A1F3-D42D-00E5-5AEA2DFED4FB}"/>
          </ac:spMkLst>
        </pc:spChg>
        <pc:spChg chg="mod">
          <ac:chgData name="Philippe Beraud" userId="3b1c6667-7fbc-45cf-ac7c-d346ed9edd62" providerId="ADAL" clId="{2DE617B2-8878-4968-95CA-FB85D3618D30}" dt="2024-03-04T15:33:23.816" v="1122"/>
          <ac:spMkLst>
            <pc:docMk/>
            <pc:sldMk cId="1247073704" sldId="2147470630"/>
            <ac:spMk id="21" creationId="{2D1153D0-0C6C-6A74-CDED-A5A5B45BEAE9}"/>
          </ac:spMkLst>
        </pc:spChg>
        <pc:spChg chg="mod">
          <ac:chgData name="Philippe Beraud" userId="3b1c6667-7fbc-45cf-ac7c-d346ed9edd62" providerId="ADAL" clId="{2DE617B2-8878-4968-95CA-FB85D3618D30}" dt="2024-03-04T15:33:23.816" v="1122"/>
          <ac:spMkLst>
            <pc:docMk/>
            <pc:sldMk cId="1247073704" sldId="2147470630"/>
            <ac:spMk id="22" creationId="{6E34E4DB-AC58-F0CE-4C5B-88A44E4157F2}"/>
          </ac:spMkLst>
        </pc:spChg>
        <pc:spChg chg="add mod">
          <ac:chgData name="Philippe Beraud" userId="3b1c6667-7fbc-45cf-ac7c-d346ed9edd62" providerId="ADAL" clId="{2DE617B2-8878-4968-95CA-FB85D3618D30}" dt="2024-03-04T15:33:23.816" v="1122"/>
          <ac:spMkLst>
            <pc:docMk/>
            <pc:sldMk cId="1247073704" sldId="2147470630"/>
            <ac:spMk id="23" creationId="{5245D560-B14C-7E10-A2C3-21723C95E964}"/>
          </ac:spMkLst>
        </pc:spChg>
        <pc:spChg chg="add mod">
          <ac:chgData name="Philippe Beraud" userId="3b1c6667-7fbc-45cf-ac7c-d346ed9edd62" providerId="ADAL" clId="{2DE617B2-8878-4968-95CA-FB85D3618D30}" dt="2024-03-04T15:33:23.816" v="1122"/>
          <ac:spMkLst>
            <pc:docMk/>
            <pc:sldMk cId="1247073704" sldId="2147470630"/>
            <ac:spMk id="24" creationId="{05BB099C-A057-20CF-7DB2-5F2E7325E07B}"/>
          </ac:spMkLst>
        </pc:spChg>
        <pc:spChg chg="add mod">
          <ac:chgData name="Philippe Beraud" userId="3b1c6667-7fbc-45cf-ac7c-d346ed9edd62" providerId="ADAL" clId="{2DE617B2-8878-4968-95CA-FB85D3618D30}" dt="2024-03-04T15:33:23.816" v="1122"/>
          <ac:spMkLst>
            <pc:docMk/>
            <pc:sldMk cId="1247073704" sldId="2147470630"/>
            <ac:spMk id="25" creationId="{9E108B7B-45D8-4035-7131-18D13ED9D485}"/>
          </ac:spMkLst>
        </pc:spChg>
        <pc:spChg chg="add mod">
          <ac:chgData name="Philippe Beraud" userId="3b1c6667-7fbc-45cf-ac7c-d346ed9edd62" providerId="ADAL" clId="{2DE617B2-8878-4968-95CA-FB85D3618D30}" dt="2024-03-04T15:33:36.177" v="1124" actId="1076"/>
          <ac:spMkLst>
            <pc:docMk/>
            <pc:sldMk cId="1247073704" sldId="2147470630"/>
            <ac:spMk id="26" creationId="{44D51AB1-6141-5122-1ECB-34D4CDA54419}"/>
          </ac:spMkLst>
        </pc:spChg>
        <pc:spChg chg="mod">
          <ac:chgData name="Philippe Beraud" userId="3b1c6667-7fbc-45cf-ac7c-d346ed9edd62" providerId="ADAL" clId="{2DE617B2-8878-4968-95CA-FB85D3618D30}" dt="2024-03-04T15:33:36.177" v="1124" actId="1076"/>
          <ac:spMkLst>
            <pc:docMk/>
            <pc:sldMk cId="1247073704" sldId="2147470630"/>
            <ac:spMk id="28" creationId="{B6C732B7-52D1-A78A-77CD-88A9797D7D70}"/>
          </ac:spMkLst>
        </pc:spChg>
        <pc:spChg chg="mod">
          <ac:chgData name="Philippe Beraud" userId="3b1c6667-7fbc-45cf-ac7c-d346ed9edd62" providerId="ADAL" clId="{2DE617B2-8878-4968-95CA-FB85D3618D30}" dt="2024-03-04T15:33:36.177" v="1124" actId="1076"/>
          <ac:spMkLst>
            <pc:docMk/>
            <pc:sldMk cId="1247073704" sldId="2147470630"/>
            <ac:spMk id="29" creationId="{CB5C8C99-E8A4-3373-482F-2E01242CF930}"/>
          </ac:spMkLst>
        </pc:spChg>
        <pc:spChg chg="mod">
          <ac:chgData name="Philippe Beraud" userId="3b1c6667-7fbc-45cf-ac7c-d346ed9edd62" providerId="ADAL" clId="{2DE617B2-8878-4968-95CA-FB85D3618D30}" dt="2024-03-04T15:33:36.177" v="1124" actId="1076"/>
          <ac:spMkLst>
            <pc:docMk/>
            <pc:sldMk cId="1247073704" sldId="2147470630"/>
            <ac:spMk id="30" creationId="{13B684FC-9732-FCD2-6CF9-7537C12D47BF}"/>
          </ac:spMkLst>
        </pc:spChg>
        <pc:spChg chg="mod">
          <ac:chgData name="Philippe Beraud" userId="3b1c6667-7fbc-45cf-ac7c-d346ed9edd62" providerId="ADAL" clId="{2DE617B2-8878-4968-95CA-FB85D3618D30}" dt="2024-03-04T15:33:36.177" v="1124" actId="1076"/>
          <ac:spMkLst>
            <pc:docMk/>
            <pc:sldMk cId="1247073704" sldId="2147470630"/>
            <ac:spMk id="31" creationId="{869FE638-8226-54E5-846B-CAA93D69BCE7}"/>
          </ac:spMkLst>
        </pc:spChg>
        <pc:spChg chg="mod">
          <ac:chgData name="Philippe Beraud" userId="3b1c6667-7fbc-45cf-ac7c-d346ed9edd62" providerId="ADAL" clId="{2DE617B2-8878-4968-95CA-FB85D3618D30}" dt="2024-03-04T15:33:36.177" v="1124" actId="1076"/>
          <ac:spMkLst>
            <pc:docMk/>
            <pc:sldMk cId="1247073704" sldId="2147470630"/>
            <ac:spMk id="32" creationId="{F15DB71C-43C6-EEDE-CB91-8997C3C0B5E3}"/>
          </ac:spMkLst>
        </pc:spChg>
        <pc:spChg chg="mod">
          <ac:chgData name="Philippe Beraud" userId="3b1c6667-7fbc-45cf-ac7c-d346ed9edd62" providerId="ADAL" clId="{2DE617B2-8878-4968-95CA-FB85D3618D30}" dt="2024-03-04T15:33:36.177" v="1124" actId="1076"/>
          <ac:spMkLst>
            <pc:docMk/>
            <pc:sldMk cId="1247073704" sldId="2147470630"/>
            <ac:spMk id="34" creationId="{E3B0367D-0543-EBA2-973F-650436B5975B}"/>
          </ac:spMkLst>
        </pc:spChg>
        <pc:spChg chg="mod">
          <ac:chgData name="Philippe Beraud" userId="3b1c6667-7fbc-45cf-ac7c-d346ed9edd62" providerId="ADAL" clId="{2DE617B2-8878-4968-95CA-FB85D3618D30}" dt="2024-03-04T15:33:36.177" v="1124" actId="1076"/>
          <ac:spMkLst>
            <pc:docMk/>
            <pc:sldMk cId="1247073704" sldId="2147470630"/>
            <ac:spMk id="35" creationId="{9F2A79C7-608F-F8CF-9C82-E17102BBD163}"/>
          </ac:spMkLst>
        </pc:spChg>
        <pc:spChg chg="mod">
          <ac:chgData name="Philippe Beraud" userId="3b1c6667-7fbc-45cf-ac7c-d346ed9edd62" providerId="ADAL" clId="{2DE617B2-8878-4968-95CA-FB85D3618D30}" dt="2024-03-04T15:33:36.177" v="1124" actId="1076"/>
          <ac:spMkLst>
            <pc:docMk/>
            <pc:sldMk cId="1247073704" sldId="2147470630"/>
            <ac:spMk id="36" creationId="{AE64FBE7-8E36-D52D-CCDC-F5A7032285F6}"/>
          </ac:spMkLst>
        </pc:spChg>
        <pc:spChg chg="mod">
          <ac:chgData name="Philippe Beraud" userId="3b1c6667-7fbc-45cf-ac7c-d346ed9edd62" providerId="ADAL" clId="{2DE617B2-8878-4968-95CA-FB85D3618D30}" dt="2024-03-04T15:33:36.177" v="1124" actId="1076"/>
          <ac:spMkLst>
            <pc:docMk/>
            <pc:sldMk cId="1247073704" sldId="2147470630"/>
            <ac:spMk id="37" creationId="{745548E8-06AC-11E5-779D-564BC76B1696}"/>
          </ac:spMkLst>
        </pc:spChg>
        <pc:spChg chg="mod">
          <ac:chgData name="Philippe Beraud" userId="3b1c6667-7fbc-45cf-ac7c-d346ed9edd62" providerId="ADAL" clId="{2DE617B2-8878-4968-95CA-FB85D3618D30}" dt="2024-03-04T15:33:36.177" v="1124" actId="1076"/>
          <ac:spMkLst>
            <pc:docMk/>
            <pc:sldMk cId="1247073704" sldId="2147470630"/>
            <ac:spMk id="38" creationId="{636DA249-7167-BEEB-7B3D-F834EFB14FDE}"/>
          </ac:spMkLst>
        </pc:spChg>
        <pc:spChg chg="mod">
          <ac:chgData name="Philippe Beraud" userId="3b1c6667-7fbc-45cf-ac7c-d346ed9edd62" providerId="ADAL" clId="{2DE617B2-8878-4968-95CA-FB85D3618D30}" dt="2024-03-04T15:33:36.177" v="1124" actId="1076"/>
          <ac:spMkLst>
            <pc:docMk/>
            <pc:sldMk cId="1247073704" sldId="2147470630"/>
            <ac:spMk id="40" creationId="{270FB1E2-74B8-BE18-54D3-D9F468CE1A80}"/>
          </ac:spMkLst>
        </pc:spChg>
        <pc:spChg chg="mod">
          <ac:chgData name="Philippe Beraud" userId="3b1c6667-7fbc-45cf-ac7c-d346ed9edd62" providerId="ADAL" clId="{2DE617B2-8878-4968-95CA-FB85D3618D30}" dt="2024-03-04T15:33:36.177" v="1124" actId="1076"/>
          <ac:spMkLst>
            <pc:docMk/>
            <pc:sldMk cId="1247073704" sldId="2147470630"/>
            <ac:spMk id="41" creationId="{F33B93B8-7022-9109-7076-4ADAF64A92B5}"/>
          </ac:spMkLst>
        </pc:spChg>
        <pc:spChg chg="mod">
          <ac:chgData name="Philippe Beraud" userId="3b1c6667-7fbc-45cf-ac7c-d346ed9edd62" providerId="ADAL" clId="{2DE617B2-8878-4968-95CA-FB85D3618D30}" dt="2024-03-04T15:33:36.177" v="1124" actId="1076"/>
          <ac:spMkLst>
            <pc:docMk/>
            <pc:sldMk cId="1247073704" sldId="2147470630"/>
            <ac:spMk id="42" creationId="{22FE7626-16A1-8BEC-9880-AC1866FE0955}"/>
          </ac:spMkLst>
        </pc:spChg>
        <pc:spChg chg="mod">
          <ac:chgData name="Philippe Beraud" userId="3b1c6667-7fbc-45cf-ac7c-d346ed9edd62" providerId="ADAL" clId="{2DE617B2-8878-4968-95CA-FB85D3618D30}" dt="2024-03-04T15:33:36.177" v="1124" actId="1076"/>
          <ac:spMkLst>
            <pc:docMk/>
            <pc:sldMk cId="1247073704" sldId="2147470630"/>
            <ac:spMk id="43" creationId="{609AAC6C-EFEA-B5AE-6CFC-6B97CE9AEB13}"/>
          </ac:spMkLst>
        </pc:spChg>
        <pc:spChg chg="mod">
          <ac:chgData name="Philippe Beraud" userId="3b1c6667-7fbc-45cf-ac7c-d346ed9edd62" providerId="ADAL" clId="{2DE617B2-8878-4968-95CA-FB85D3618D30}" dt="2024-03-04T15:33:36.177" v="1124" actId="1076"/>
          <ac:spMkLst>
            <pc:docMk/>
            <pc:sldMk cId="1247073704" sldId="2147470630"/>
            <ac:spMk id="44" creationId="{E869A427-0EDE-5FC8-26EA-26CA372E731F}"/>
          </ac:spMkLst>
        </pc:spChg>
        <pc:spChg chg="add mod">
          <ac:chgData name="Philippe Beraud" userId="3b1c6667-7fbc-45cf-ac7c-d346ed9edd62" providerId="ADAL" clId="{2DE617B2-8878-4968-95CA-FB85D3618D30}" dt="2024-03-04T15:33:36.177" v="1124" actId="1076"/>
          <ac:spMkLst>
            <pc:docMk/>
            <pc:sldMk cId="1247073704" sldId="2147470630"/>
            <ac:spMk id="45" creationId="{E35E1FAB-DD21-2378-3A3E-4CA2D9DB6C89}"/>
          </ac:spMkLst>
        </pc:spChg>
        <pc:spChg chg="add mod">
          <ac:chgData name="Philippe Beraud" userId="3b1c6667-7fbc-45cf-ac7c-d346ed9edd62" providerId="ADAL" clId="{2DE617B2-8878-4968-95CA-FB85D3618D30}" dt="2024-03-04T15:33:36.177" v="1124" actId="1076"/>
          <ac:spMkLst>
            <pc:docMk/>
            <pc:sldMk cId="1247073704" sldId="2147470630"/>
            <ac:spMk id="46" creationId="{C2CB9BC0-2AFA-B80C-9426-36846EDCDBA0}"/>
          </ac:spMkLst>
        </pc:spChg>
        <pc:spChg chg="add mod">
          <ac:chgData name="Philippe Beraud" userId="3b1c6667-7fbc-45cf-ac7c-d346ed9edd62" providerId="ADAL" clId="{2DE617B2-8878-4968-95CA-FB85D3618D30}" dt="2024-03-04T15:33:36.177" v="1124" actId="1076"/>
          <ac:spMkLst>
            <pc:docMk/>
            <pc:sldMk cId="1247073704" sldId="2147470630"/>
            <ac:spMk id="47" creationId="{1D50EE07-8D01-5A40-FC9D-90A1B7B20604}"/>
          </ac:spMkLst>
        </pc:spChg>
        <pc:grpChg chg="add mod">
          <ac:chgData name="Philippe Beraud" userId="3b1c6667-7fbc-45cf-ac7c-d346ed9edd62" providerId="ADAL" clId="{2DE617B2-8878-4968-95CA-FB85D3618D30}" dt="2024-03-04T15:33:23.816" v="1122"/>
          <ac:grpSpMkLst>
            <pc:docMk/>
            <pc:sldMk cId="1247073704" sldId="2147470630"/>
            <ac:grpSpMk id="3" creationId="{DAEB2E98-3D09-D50A-CA4E-E79E67470942}"/>
          </ac:grpSpMkLst>
        </pc:grpChg>
        <pc:grpChg chg="add mod">
          <ac:chgData name="Philippe Beraud" userId="3b1c6667-7fbc-45cf-ac7c-d346ed9edd62" providerId="ADAL" clId="{2DE617B2-8878-4968-95CA-FB85D3618D30}" dt="2024-03-04T15:33:23.816" v="1122"/>
          <ac:grpSpMkLst>
            <pc:docMk/>
            <pc:sldMk cId="1247073704" sldId="2147470630"/>
            <ac:grpSpMk id="11" creationId="{7F3C8072-5509-3B02-3519-FDD7D3821590}"/>
          </ac:grpSpMkLst>
        </pc:grpChg>
        <pc:grpChg chg="add mod">
          <ac:chgData name="Philippe Beraud" userId="3b1c6667-7fbc-45cf-ac7c-d346ed9edd62" providerId="ADAL" clId="{2DE617B2-8878-4968-95CA-FB85D3618D30}" dt="2024-03-04T15:33:23.816" v="1122"/>
          <ac:grpSpMkLst>
            <pc:docMk/>
            <pc:sldMk cId="1247073704" sldId="2147470630"/>
            <ac:grpSpMk id="17" creationId="{582503BE-C2F9-5B25-CF1F-75E76806DC4F}"/>
          </ac:grpSpMkLst>
        </pc:grpChg>
        <pc:grpChg chg="add mod">
          <ac:chgData name="Philippe Beraud" userId="3b1c6667-7fbc-45cf-ac7c-d346ed9edd62" providerId="ADAL" clId="{2DE617B2-8878-4968-95CA-FB85D3618D30}" dt="2024-03-04T15:33:36.177" v="1124" actId="1076"/>
          <ac:grpSpMkLst>
            <pc:docMk/>
            <pc:sldMk cId="1247073704" sldId="2147470630"/>
            <ac:grpSpMk id="27" creationId="{C95E3BBE-D3E0-7C00-DBD3-E339627D4541}"/>
          </ac:grpSpMkLst>
        </pc:grpChg>
        <pc:grpChg chg="add mod">
          <ac:chgData name="Philippe Beraud" userId="3b1c6667-7fbc-45cf-ac7c-d346ed9edd62" providerId="ADAL" clId="{2DE617B2-8878-4968-95CA-FB85D3618D30}" dt="2024-03-04T15:33:36.177" v="1124" actId="1076"/>
          <ac:grpSpMkLst>
            <pc:docMk/>
            <pc:sldMk cId="1247073704" sldId="2147470630"/>
            <ac:grpSpMk id="33" creationId="{229F1A74-C0EB-FD78-A5F5-71008F7162F4}"/>
          </ac:grpSpMkLst>
        </pc:grpChg>
        <pc:grpChg chg="add mod">
          <ac:chgData name="Philippe Beraud" userId="3b1c6667-7fbc-45cf-ac7c-d346ed9edd62" providerId="ADAL" clId="{2DE617B2-8878-4968-95CA-FB85D3618D30}" dt="2024-03-04T15:33:36.177" v="1124" actId="1076"/>
          <ac:grpSpMkLst>
            <pc:docMk/>
            <pc:sldMk cId="1247073704" sldId="2147470630"/>
            <ac:grpSpMk id="39" creationId="{B3D6C973-B8EB-0AEF-8312-66191D07BD7F}"/>
          </ac:grpSpMkLst>
        </pc:grpChg>
      </pc:sldChg>
      <pc:sldChg chg="modSp mod modAnim">
        <pc:chgData name="Philippe Beraud" userId="3b1c6667-7fbc-45cf-ac7c-d346ed9edd62" providerId="ADAL" clId="{2DE617B2-8878-4968-95CA-FB85D3618D30}" dt="2024-03-04T16:04:44.048" v="2100" actId="20577"/>
        <pc:sldMkLst>
          <pc:docMk/>
          <pc:sldMk cId="2960849163" sldId="2147470631"/>
        </pc:sldMkLst>
        <pc:spChg chg="mod">
          <ac:chgData name="Philippe Beraud" userId="3b1c6667-7fbc-45cf-ac7c-d346ed9edd62" providerId="ADAL" clId="{2DE617B2-8878-4968-95CA-FB85D3618D30}" dt="2024-03-04T15:43:34.344" v="1196"/>
          <ac:spMkLst>
            <pc:docMk/>
            <pc:sldMk cId="2960849163" sldId="2147470631"/>
            <ac:spMk id="4" creationId="{E8F03357-06DF-A197-010D-7CB3A81C2758}"/>
          </ac:spMkLst>
        </pc:spChg>
        <pc:spChg chg="mod">
          <ac:chgData name="Philippe Beraud" userId="3b1c6667-7fbc-45cf-ac7c-d346ed9edd62" providerId="ADAL" clId="{2DE617B2-8878-4968-95CA-FB85D3618D30}" dt="2024-03-04T16:04:44.048" v="2100" actId="20577"/>
          <ac:spMkLst>
            <pc:docMk/>
            <pc:sldMk cId="2960849163" sldId="2147470631"/>
            <ac:spMk id="7" creationId="{85E73159-466D-17F6-3825-4F8B4D55B93C}"/>
          </ac:spMkLst>
        </pc:spChg>
      </pc:sldChg>
      <pc:sldChg chg="modSp del mod">
        <pc:chgData name="Philippe Beraud" userId="3b1c6667-7fbc-45cf-ac7c-d346ed9edd62" providerId="ADAL" clId="{2DE617B2-8878-4968-95CA-FB85D3618D30}" dt="2024-03-04T15:47:33.649" v="1302" actId="47"/>
        <pc:sldMkLst>
          <pc:docMk/>
          <pc:sldMk cId="1466942173" sldId="2147470632"/>
        </pc:sldMkLst>
        <pc:spChg chg="mod">
          <ac:chgData name="Philippe Beraud" userId="3b1c6667-7fbc-45cf-ac7c-d346ed9edd62" providerId="ADAL" clId="{2DE617B2-8878-4968-95CA-FB85D3618D30}" dt="2024-03-04T15:47:23.971" v="1301" actId="20577"/>
          <ac:spMkLst>
            <pc:docMk/>
            <pc:sldMk cId="1466942173" sldId="2147470632"/>
            <ac:spMk id="4" creationId="{24232762-A7FC-F315-96DB-EC8CDCAF02EF}"/>
          </ac:spMkLst>
        </pc:spChg>
      </pc:sldChg>
      <pc:sldChg chg="addSp delSp modSp new del mod chgLayout">
        <pc:chgData name="Philippe Beraud" userId="3b1c6667-7fbc-45cf-ac7c-d346ed9edd62" providerId="ADAL" clId="{2DE617B2-8878-4968-95CA-FB85D3618D30}" dt="2024-03-04T15:49:18.307" v="1326" actId="47"/>
        <pc:sldMkLst>
          <pc:docMk/>
          <pc:sldMk cId="466536139" sldId="2147470633"/>
        </pc:sldMkLst>
        <pc:spChg chg="del mod ord">
          <ac:chgData name="Philippe Beraud" userId="3b1c6667-7fbc-45cf-ac7c-d346ed9edd62" providerId="ADAL" clId="{2DE617B2-8878-4968-95CA-FB85D3618D30}" dt="2024-03-04T12:45:36.557" v="743" actId="700"/>
          <ac:spMkLst>
            <pc:docMk/>
            <pc:sldMk cId="466536139" sldId="2147470633"/>
            <ac:spMk id="2" creationId="{A51898B8-34C0-6AD1-3FC0-343D127F8117}"/>
          </ac:spMkLst>
        </pc:spChg>
        <pc:spChg chg="del">
          <ac:chgData name="Philippe Beraud" userId="3b1c6667-7fbc-45cf-ac7c-d346ed9edd62" providerId="ADAL" clId="{2DE617B2-8878-4968-95CA-FB85D3618D30}" dt="2024-03-04T12:45:36.557" v="743" actId="700"/>
          <ac:spMkLst>
            <pc:docMk/>
            <pc:sldMk cId="466536139" sldId="2147470633"/>
            <ac:spMk id="3" creationId="{73246BDB-88D3-E910-F78B-43382619867A}"/>
          </ac:spMkLst>
        </pc:spChg>
        <pc:spChg chg="add mod ord">
          <ac:chgData name="Philippe Beraud" userId="3b1c6667-7fbc-45cf-ac7c-d346ed9edd62" providerId="ADAL" clId="{2DE617B2-8878-4968-95CA-FB85D3618D30}" dt="2024-03-04T12:45:38.227" v="744"/>
          <ac:spMkLst>
            <pc:docMk/>
            <pc:sldMk cId="466536139" sldId="2147470633"/>
            <ac:spMk id="4" creationId="{2AC4C610-B130-C721-321D-EDC3792D8DA3}"/>
          </ac:spMkLst>
        </pc:spChg>
      </pc:sldChg>
      <pc:sldChg chg="addSp delSp modSp new del mod chgLayout">
        <pc:chgData name="Philippe Beraud" userId="3b1c6667-7fbc-45cf-ac7c-d346ed9edd62" providerId="ADAL" clId="{2DE617B2-8878-4968-95CA-FB85D3618D30}" dt="2024-03-04T15:33:54.699" v="1127" actId="47"/>
        <pc:sldMkLst>
          <pc:docMk/>
          <pc:sldMk cId="2515933718" sldId="2147470634"/>
        </pc:sldMkLst>
        <pc:spChg chg="del mod ord">
          <ac:chgData name="Philippe Beraud" userId="3b1c6667-7fbc-45cf-ac7c-d346ed9edd62" providerId="ADAL" clId="{2DE617B2-8878-4968-95CA-FB85D3618D30}" dt="2024-03-04T12:46:07.249" v="748" actId="700"/>
          <ac:spMkLst>
            <pc:docMk/>
            <pc:sldMk cId="2515933718" sldId="2147470634"/>
            <ac:spMk id="2" creationId="{E589D874-C5D0-12D6-399A-39B51AA57F1D}"/>
          </ac:spMkLst>
        </pc:spChg>
        <pc:spChg chg="del">
          <ac:chgData name="Philippe Beraud" userId="3b1c6667-7fbc-45cf-ac7c-d346ed9edd62" providerId="ADAL" clId="{2DE617B2-8878-4968-95CA-FB85D3618D30}" dt="2024-03-04T12:46:07.249" v="748" actId="700"/>
          <ac:spMkLst>
            <pc:docMk/>
            <pc:sldMk cId="2515933718" sldId="2147470634"/>
            <ac:spMk id="3" creationId="{5B17A01D-8486-4651-1140-AB06372855FB}"/>
          </ac:spMkLst>
        </pc:spChg>
        <pc:spChg chg="add mod ord">
          <ac:chgData name="Philippe Beraud" userId="3b1c6667-7fbc-45cf-ac7c-d346ed9edd62" providerId="ADAL" clId="{2DE617B2-8878-4968-95CA-FB85D3618D30}" dt="2024-03-04T12:46:15.516" v="778" actId="20577"/>
          <ac:spMkLst>
            <pc:docMk/>
            <pc:sldMk cId="2515933718" sldId="2147470634"/>
            <ac:spMk id="4" creationId="{499BAD9D-137C-A5C3-72C1-CB3BAFD8A577}"/>
          </ac:spMkLst>
        </pc:spChg>
      </pc:sldChg>
      <pc:sldChg chg="addSp modSp add mod modNotesTx">
        <pc:chgData name="Philippe Beraud" userId="3b1c6667-7fbc-45cf-ac7c-d346ed9edd62" providerId="ADAL" clId="{2DE617B2-8878-4968-95CA-FB85D3618D30}" dt="2024-03-04T15:57:00.048" v="1632" actId="790"/>
        <pc:sldMkLst>
          <pc:docMk/>
          <pc:sldMk cId="3573416678" sldId="2147471220"/>
        </pc:sldMkLst>
        <pc:spChg chg="mod">
          <ac:chgData name="Philippe Beraud" userId="3b1c6667-7fbc-45cf-ac7c-d346ed9edd62" providerId="ADAL" clId="{2DE617B2-8878-4968-95CA-FB85D3618D30}" dt="2024-03-04T15:57:00.048" v="1632" actId="790"/>
          <ac:spMkLst>
            <pc:docMk/>
            <pc:sldMk cId="3573416678" sldId="2147471220"/>
            <ac:spMk id="2" creationId="{35FCF1E5-3EFC-B78E-F3B8-99F018DCEB84}"/>
          </ac:spMkLst>
        </pc:spChg>
        <pc:spChg chg="mod">
          <ac:chgData name="Philippe Beraud" userId="3b1c6667-7fbc-45cf-ac7c-d346ed9edd62" providerId="ADAL" clId="{2DE617B2-8878-4968-95CA-FB85D3618D30}" dt="2024-03-04T15:03:39.590" v="1048" actId="20577"/>
          <ac:spMkLst>
            <pc:docMk/>
            <pc:sldMk cId="3573416678" sldId="2147471220"/>
            <ac:spMk id="3" creationId="{5845793F-EE52-4E90-89CA-78419A031ADA}"/>
          </ac:spMkLst>
        </pc:spChg>
        <pc:picChg chg="add mod">
          <ac:chgData name="Philippe Beraud" userId="3b1c6667-7fbc-45cf-ac7c-d346ed9edd62" providerId="ADAL" clId="{2DE617B2-8878-4968-95CA-FB85D3618D30}" dt="2024-03-04T15:09:51.267" v="1113" actId="1076"/>
          <ac:picMkLst>
            <pc:docMk/>
            <pc:sldMk cId="3573416678" sldId="2147471220"/>
            <ac:picMk id="5" creationId="{F2DAE907-EEB8-053A-9EA2-4B7F1831F531}"/>
          </ac:picMkLst>
        </pc:picChg>
      </pc:sldChg>
      <pc:sldChg chg="addSp modSp add del mod">
        <pc:chgData name="Philippe Beraud" userId="3b1c6667-7fbc-45cf-ac7c-d346ed9edd62" providerId="ADAL" clId="{2DE617B2-8878-4968-95CA-FB85D3618D30}" dt="2024-03-04T15:55:59.600" v="1591" actId="47"/>
        <pc:sldMkLst>
          <pc:docMk/>
          <pc:sldMk cId="866305821" sldId="2147471221"/>
        </pc:sldMkLst>
        <pc:spChg chg="mod">
          <ac:chgData name="Philippe Beraud" userId="3b1c6667-7fbc-45cf-ac7c-d346ed9edd62" providerId="ADAL" clId="{2DE617B2-8878-4968-95CA-FB85D3618D30}" dt="2024-03-04T15:51:03.630" v="1374"/>
          <ac:spMkLst>
            <pc:docMk/>
            <pc:sldMk cId="866305821" sldId="2147471221"/>
            <ac:spMk id="5" creationId="{9FD6BA75-938F-F6C5-EA36-13512F1C6895}"/>
          </ac:spMkLst>
        </pc:spChg>
        <pc:spChg chg="mod">
          <ac:chgData name="Philippe Beraud" userId="3b1c6667-7fbc-45cf-ac7c-d346ed9edd62" providerId="ADAL" clId="{2DE617B2-8878-4968-95CA-FB85D3618D30}" dt="2024-03-04T15:51:03.630" v="1374"/>
          <ac:spMkLst>
            <pc:docMk/>
            <pc:sldMk cId="866305821" sldId="2147471221"/>
            <ac:spMk id="6" creationId="{3512DD9B-62BF-463A-2DC2-134D95B78683}"/>
          </ac:spMkLst>
        </pc:spChg>
        <pc:spChg chg="mod">
          <ac:chgData name="Philippe Beraud" userId="3b1c6667-7fbc-45cf-ac7c-d346ed9edd62" providerId="ADAL" clId="{2DE617B2-8878-4968-95CA-FB85D3618D30}" dt="2024-03-04T15:51:03.630" v="1374"/>
          <ac:spMkLst>
            <pc:docMk/>
            <pc:sldMk cId="866305821" sldId="2147471221"/>
            <ac:spMk id="7" creationId="{08708AD2-9669-6B05-9FA0-9BE864E393F5}"/>
          </ac:spMkLst>
        </pc:spChg>
        <pc:spChg chg="mod">
          <ac:chgData name="Philippe Beraud" userId="3b1c6667-7fbc-45cf-ac7c-d346ed9edd62" providerId="ADAL" clId="{2DE617B2-8878-4968-95CA-FB85D3618D30}" dt="2024-03-04T15:51:03.630" v="1374"/>
          <ac:spMkLst>
            <pc:docMk/>
            <pc:sldMk cId="866305821" sldId="2147471221"/>
            <ac:spMk id="8" creationId="{29AC5A93-9D19-1DB3-7F08-22AC97F9D475}"/>
          </ac:spMkLst>
        </pc:spChg>
        <pc:spChg chg="mod">
          <ac:chgData name="Philippe Beraud" userId="3b1c6667-7fbc-45cf-ac7c-d346ed9edd62" providerId="ADAL" clId="{2DE617B2-8878-4968-95CA-FB85D3618D30}" dt="2024-03-04T15:51:03.630" v="1374"/>
          <ac:spMkLst>
            <pc:docMk/>
            <pc:sldMk cId="866305821" sldId="2147471221"/>
            <ac:spMk id="9" creationId="{C85846D2-1937-9022-07E7-84CE17146314}"/>
          </ac:spMkLst>
        </pc:spChg>
        <pc:spChg chg="mod">
          <ac:chgData name="Philippe Beraud" userId="3b1c6667-7fbc-45cf-ac7c-d346ed9edd62" providerId="ADAL" clId="{2DE617B2-8878-4968-95CA-FB85D3618D30}" dt="2024-03-04T12:59:06.757" v="781" actId="404"/>
          <ac:spMkLst>
            <pc:docMk/>
            <pc:sldMk cId="866305821" sldId="2147471221"/>
            <ac:spMk id="10" creationId="{8051BDA9-E7B9-C945-5CD0-BA0C71CDBED6}"/>
          </ac:spMkLst>
        </pc:spChg>
        <pc:spChg chg="mod">
          <ac:chgData name="Philippe Beraud" userId="3b1c6667-7fbc-45cf-ac7c-d346ed9edd62" providerId="ADAL" clId="{2DE617B2-8878-4968-95CA-FB85D3618D30}" dt="2024-03-04T15:51:03.630" v="1374"/>
          <ac:spMkLst>
            <pc:docMk/>
            <pc:sldMk cId="866305821" sldId="2147471221"/>
            <ac:spMk id="11" creationId="{485AD42F-6557-2F91-4BC8-9F3EFC094880}"/>
          </ac:spMkLst>
        </pc:spChg>
        <pc:spChg chg="mod">
          <ac:chgData name="Philippe Beraud" userId="3b1c6667-7fbc-45cf-ac7c-d346ed9edd62" providerId="ADAL" clId="{2DE617B2-8878-4968-95CA-FB85D3618D30}" dt="2024-03-04T15:50:39.444" v="1372" actId="1076"/>
          <ac:spMkLst>
            <pc:docMk/>
            <pc:sldMk cId="866305821" sldId="2147471221"/>
            <ac:spMk id="12" creationId="{4CFD4DCA-18CE-B762-08AF-4550CD64D2A9}"/>
          </ac:spMkLst>
        </pc:spChg>
        <pc:spChg chg="mod">
          <ac:chgData name="Philippe Beraud" userId="3b1c6667-7fbc-45cf-ac7c-d346ed9edd62" providerId="ADAL" clId="{2DE617B2-8878-4968-95CA-FB85D3618D30}" dt="2024-03-04T15:51:08.362" v="1376" actId="122"/>
          <ac:spMkLst>
            <pc:docMk/>
            <pc:sldMk cId="866305821" sldId="2147471221"/>
            <ac:spMk id="16" creationId="{EA519F23-02FF-1BD1-252D-91E04CE38C47}"/>
          </ac:spMkLst>
        </pc:spChg>
        <pc:spChg chg="mod">
          <ac:chgData name="Philippe Beraud" userId="3b1c6667-7fbc-45cf-ac7c-d346ed9edd62" providerId="ADAL" clId="{2DE617B2-8878-4968-95CA-FB85D3618D30}" dt="2024-03-04T15:51:03.630" v="1374"/>
          <ac:spMkLst>
            <pc:docMk/>
            <pc:sldMk cId="866305821" sldId="2147471221"/>
            <ac:spMk id="17" creationId="{EBE28FCC-AD93-E705-F88D-9A3A7BE5384E}"/>
          </ac:spMkLst>
        </pc:spChg>
        <pc:spChg chg="mod">
          <ac:chgData name="Philippe Beraud" userId="3b1c6667-7fbc-45cf-ac7c-d346ed9edd62" providerId="ADAL" clId="{2DE617B2-8878-4968-95CA-FB85D3618D30}" dt="2024-03-04T15:51:08.362" v="1376" actId="122"/>
          <ac:spMkLst>
            <pc:docMk/>
            <pc:sldMk cId="866305821" sldId="2147471221"/>
            <ac:spMk id="20" creationId="{8BE95668-439F-6D13-9DB1-16E1683A001D}"/>
          </ac:spMkLst>
        </pc:spChg>
        <pc:spChg chg="mod">
          <ac:chgData name="Philippe Beraud" userId="3b1c6667-7fbc-45cf-ac7c-d346ed9edd62" providerId="ADAL" clId="{2DE617B2-8878-4968-95CA-FB85D3618D30}" dt="2024-03-04T15:51:08.362" v="1376" actId="122"/>
          <ac:spMkLst>
            <pc:docMk/>
            <pc:sldMk cId="866305821" sldId="2147471221"/>
            <ac:spMk id="23" creationId="{581C5512-1704-0333-C2FC-F50EF25A350B}"/>
          </ac:spMkLst>
        </pc:spChg>
        <pc:spChg chg="mod">
          <ac:chgData name="Philippe Beraud" userId="3b1c6667-7fbc-45cf-ac7c-d346ed9edd62" providerId="ADAL" clId="{2DE617B2-8878-4968-95CA-FB85D3618D30}" dt="2024-03-04T15:51:03.630" v="1374"/>
          <ac:spMkLst>
            <pc:docMk/>
            <pc:sldMk cId="866305821" sldId="2147471221"/>
            <ac:spMk id="28" creationId="{EB4ADF79-7E14-11CC-84AA-6EFAFF09C389}"/>
          </ac:spMkLst>
        </pc:spChg>
        <pc:spChg chg="mod">
          <ac:chgData name="Philippe Beraud" userId="3b1c6667-7fbc-45cf-ac7c-d346ed9edd62" providerId="ADAL" clId="{2DE617B2-8878-4968-95CA-FB85D3618D30}" dt="2024-03-04T15:51:03.630" v="1374"/>
          <ac:spMkLst>
            <pc:docMk/>
            <pc:sldMk cId="866305821" sldId="2147471221"/>
            <ac:spMk id="31" creationId="{E3A84DC0-AB48-933E-D48A-02A39AB5481F}"/>
          </ac:spMkLst>
        </pc:spChg>
        <pc:grpChg chg="add mod">
          <ac:chgData name="Philippe Beraud" userId="3b1c6667-7fbc-45cf-ac7c-d346ed9edd62" providerId="ADAL" clId="{2DE617B2-8878-4968-95CA-FB85D3618D30}" dt="2024-03-04T15:51:03.630" v="1374"/>
          <ac:grpSpMkLst>
            <pc:docMk/>
            <pc:sldMk cId="866305821" sldId="2147471221"/>
            <ac:grpSpMk id="4" creationId="{4A255072-F6E3-58E6-FD7F-AF17D347F822}"/>
          </ac:grpSpMkLst>
        </pc:grpChg>
        <pc:cxnChg chg="mod">
          <ac:chgData name="Philippe Beraud" userId="3b1c6667-7fbc-45cf-ac7c-d346ed9edd62" providerId="ADAL" clId="{2DE617B2-8878-4968-95CA-FB85D3618D30}" dt="2024-03-04T15:51:03.630" v="1374"/>
          <ac:cxnSpMkLst>
            <pc:docMk/>
            <pc:sldMk cId="866305821" sldId="2147471221"/>
            <ac:cxnSpMk id="26" creationId="{8ED73AF9-298C-2FDB-C482-3E69F5E059F0}"/>
          </ac:cxnSpMkLst>
        </pc:cxnChg>
        <pc:cxnChg chg="mod">
          <ac:chgData name="Philippe Beraud" userId="3b1c6667-7fbc-45cf-ac7c-d346ed9edd62" providerId="ADAL" clId="{2DE617B2-8878-4968-95CA-FB85D3618D30}" dt="2024-03-04T15:51:03.630" v="1374"/>
          <ac:cxnSpMkLst>
            <pc:docMk/>
            <pc:sldMk cId="866305821" sldId="2147471221"/>
            <ac:cxnSpMk id="27" creationId="{298037B4-C626-748E-1610-F350FB3913B6}"/>
          </ac:cxnSpMkLst>
        </pc:cxnChg>
      </pc:sldChg>
      <pc:sldChg chg="modSp add mod ord">
        <pc:chgData name="Philippe Beraud" userId="3b1c6667-7fbc-45cf-ac7c-d346ed9edd62" providerId="ADAL" clId="{2DE617B2-8878-4968-95CA-FB85D3618D30}" dt="2024-03-04T15:49:01.647" v="1323"/>
        <pc:sldMkLst>
          <pc:docMk/>
          <pc:sldMk cId="10692111" sldId="2147471222"/>
        </pc:sldMkLst>
        <pc:spChg chg="mod">
          <ac:chgData name="Philippe Beraud" userId="3b1c6667-7fbc-45cf-ac7c-d346ed9edd62" providerId="ADAL" clId="{2DE617B2-8878-4968-95CA-FB85D3618D30}" dt="2024-03-04T15:48:20.003" v="1304" actId="5793"/>
          <ac:spMkLst>
            <pc:docMk/>
            <pc:sldMk cId="10692111" sldId="2147471222"/>
            <ac:spMk id="6" creationId="{8BC38332-00E6-7F16-CEF0-21E0440C9CA2}"/>
          </ac:spMkLst>
        </pc:spChg>
        <pc:spChg chg="mod">
          <ac:chgData name="Philippe Beraud" userId="3b1c6667-7fbc-45cf-ac7c-d346ed9edd62" providerId="ADAL" clId="{2DE617B2-8878-4968-95CA-FB85D3618D30}" dt="2024-03-04T15:48:56.223" v="1321" actId="1076"/>
          <ac:spMkLst>
            <pc:docMk/>
            <pc:sldMk cId="10692111" sldId="2147471222"/>
            <ac:spMk id="8" creationId="{E41041CD-7317-5FFF-97F8-ABF5565CD54F}"/>
          </ac:spMkLst>
        </pc:spChg>
      </pc:sldChg>
      <pc:sldChg chg="modSp add mod">
        <pc:chgData name="Philippe Beraud" userId="3b1c6667-7fbc-45cf-ac7c-d346ed9edd62" providerId="ADAL" clId="{2DE617B2-8878-4968-95CA-FB85D3618D30}" dt="2024-03-04T15:41:06.372" v="1170" actId="1076"/>
        <pc:sldMkLst>
          <pc:docMk/>
          <pc:sldMk cId="3398491940" sldId="2147471233"/>
        </pc:sldMkLst>
        <pc:spChg chg="mod">
          <ac:chgData name="Philippe Beraud" userId="3b1c6667-7fbc-45cf-ac7c-d346ed9edd62" providerId="ADAL" clId="{2DE617B2-8878-4968-95CA-FB85D3618D30}" dt="2024-03-04T15:41:06.372" v="1170" actId="1076"/>
          <ac:spMkLst>
            <pc:docMk/>
            <pc:sldMk cId="3398491940" sldId="2147471233"/>
            <ac:spMk id="3" creationId="{87EDF39A-F632-9AD5-32EA-93F836D6764E}"/>
          </ac:spMkLst>
        </pc:spChg>
        <pc:spChg chg="mod">
          <ac:chgData name="Philippe Beraud" userId="3b1c6667-7fbc-45cf-ac7c-d346ed9edd62" providerId="ADAL" clId="{2DE617B2-8878-4968-95CA-FB85D3618D30}" dt="2024-03-04T15:41:02.614" v="1169" actId="790"/>
          <ac:spMkLst>
            <pc:docMk/>
            <pc:sldMk cId="3398491940" sldId="2147471233"/>
            <ac:spMk id="4" creationId="{3A6CDA1C-4B7E-4F52-A306-5E607C95BDCB}"/>
          </ac:spMkLst>
        </pc:spChg>
        <pc:spChg chg="mod">
          <ac:chgData name="Philippe Beraud" userId="3b1c6667-7fbc-45cf-ac7c-d346ed9edd62" providerId="ADAL" clId="{2DE617B2-8878-4968-95CA-FB85D3618D30}" dt="2024-03-04T15:41:06.372" v="1170" actId="1076"/>
          <ac:spMkLst>
            <pc:docMk/>
            <pc:sldMk cId="3398491940" sldId="2147471233"/>
            <ac:spMk id="5" creationId="{E8047D64-C441-B900-0468-CCDD361EA95E}"/>
          </ac:spMkLst>
        </pc:spChg>
        <pc:spChg chg="mod">
          <ac:chgData name="Philippe Beraud" userId="3b1c6667-7fbc-45cf-ac7c-d346ed9edd62" providerId="ADAL" clId="{2DE617B2-8878-4968-95CA-FB85D3618D30}" dt="2024-03-04T15:41:06.372" v="1170" actId="1076"/>
          <ac:spMkLst>
            <pc:docMk/>
            <pc:sldMk cId="3398491940" sldId="2147471233"/>
            <ac:spMk id="9" creationId="{5774849E-3361-3009-74E4-B0D6BAF607D5}"/>
          </ac:spMkLst>
        </pc:spChg>
        <pc:spChg chg="mod">
          <ac:chgData name="Philippe Beraud" userId="3b1c6667-7fbc-45cf-ac7c-d346ed9edd62" providerId="ADAL" clId="{2DE617B2-8878-4968-95CA-FB85D3618D30}" dt="2024-03-04T15:41:06.372" v="1170" actId="1076"/>
          <ac:spMkLst>
            <pc:docMk/>
            <pc:sldMk cId="3398491940" sldId="2147471233"/>
            <ac:spMk id="10" creationId="{0AE81875-9F51-BEA6-2AC4-E69586DBC9C3}"/>
          </ac:spMkLst>
        </pc:spChg>
        <pc:spChg chg="mod">
          <ac:chgData name="Philippe Beraud" userId="3b1c6667-7fbc-45cf-ac7c-d346ed9edd62" providerId="ADAL" clId="{2DE617B2-8878-4968-95CA-FB85D3618D30}" dt="2024-03-04T15:41:06.372" v="1170" actId="1076"/>
          <ac:spMkLst>
            <pc:docMk/>
            <pc:sldMk cId="3398491940" sldId="2147471233"/>
            <ac:spMk id="12" creationId="{3CFC1B69-96F7-2AAD-1B69-B8DB58A84A84}"/>
          </ac:spMkLst>
        </pc:spChg>
        <pc:spChg chg="mod">
          <ac:chgData name="Philippe Beraud" userId="3b1c6667-7fbc-45cf-ac7c-d346ed9edd62" providerId="ADAL" clId="{2DE617B2-8878-4968-95CA-FB85D3618D30}" dt="2024-03-04T15:41:06.372" v="1170" actId="1076"/>
          <ac:spMkLst>
            <pc:docMk/>
            <pc:sldMk cId="3398491940" sldId="2147471233"/>
            <ac:spMk id="13" creationId="{52769CDE-923A-7B92-6B18-098C93EF2771}"/>
          </ac:spMkLst>
        </pc:spChg>
        <pc:spChg chg="mod">
          <ac:chgData name="Philippe Beraud" userId="3b1c6667-7fbc-45cf-ac7c-d346ed9edd62" providerId="ADAL" clId="{2DE617B2-8878-4968-95CA-FB85D3618D30}" dt="2024-03-04T15:41:06.372" v="1170" actId="1076"/>
          <ac:spMkLst>
            <pc:docMk/>
            <pc:sldMk cId="3398491940" sldId="2147471233"/>
            <ac:spMk id="15" creationId="{A84AA6DF-88EE-1057-2245-888D979C0B79}"/>
          </ac:spMkLst>
        </pc:spChg>
        <pc:spChg chg="mod">
          <ac:chgData name="Philippe Beraud" userId="3b1c6667-7fbc-45cf-ac7c-d346ed9edd62" providerId="ADAL" clId="{2DE617B2-8878-4968-95CA-FB85D3618D30}" dt="2024-03-04T15:41:06.372" v="1170" actId="1076"/>
          <ac:spMkLst>
            <pc:docMk/>
            <pc:sldMk cId="3398491940" sldId="2147471233"/>
            <ac:spMk id="17" creationId="{7C409476-FB63-B986-D6F2-E771730E4E15}"/>
          </ac:spMkLst>
        </pc:spChg>
        <pc:spChg chg="mod">
          <ac:chgData name="Philippe Beraud" userId="3b1c6667-7fbc-45cf-ac7c-d346ed9edd62" providerId="ADAL" clId="{2DE617B2-8878-4968-95CA-FB85D3618D30}" dt="2024-03-04T15:41:06.372" v="1170" actId="1076"/>
          <ac:spMkLst>
            <pc:docMk/>
            <pc:sldMk cId="3398491940" sldId="2147471233"/>
            <ac:spMk id="19" creationId="{6B491E25-06E8-F74D-5496-4F9538791EB1}"/>
          </ac:spMkLst>
        </pc:spChg>
        <pc:spChg chg="mod">
          <ac:chgData name="Philippe Beraud" userId="3b1c6667-7fbc-45cf-ac7c-d346ed9edd62" providerId="ADAL" clId="{2DE617B2-8878-4968-95CA-FB85D3618D30}" dt="2024-03-04T15:41:06.372" v="1170" actId="1076"/>
          <ac:spMkLst>
            <pc:docMk/>
            <pc:sldMk cId="3398491940" sldId="2147471233"/>
            <ac:spMk id="24" creationId="{B66B6470-30D7-7595-C8D3-ED505CD879A5}"/>
          </ac:spMkLst>
        </pc:spChg>
        <pc:spChg chg="mod">
          <ac:chgData name="Philippe Beraud" userId="3b1c6667-7fbc-45cf-ac7c-d346ed9edd62" providerId="ADAL" clId="{2DE617B2-8878-4968-95CA-FB85D3618D30}" dt="2024-03-04T15:41:06.372" v="1170" actId="1076"/>
          <ac:spMkLst>
            <pc:docMk/>
            <pc:sldMk cId="3398491940" sldId="2147471233"/>
            <ac:spMk id="25" creationId="{13E8B0E8-9FEC-8A0E-8D28-BC19EA91978A}"/>
          </ac:spMkLst>
        </pc:spChg>
        <pc:spChg chg="mod">
          <ac:chgData name="Philippe Beraud" userId="3b1c6667-7fbc-45cf-ac7c-d346ed9edd62" providerId="ADAL" clId="{2DE617B2-8878-4968-95CA-FB85D3618D30}" dt="2024-03-04T15:41:06.372" v="1170" actId="1076"/>
          <ac:spMkLst>
            <pc:docMk/>
            <pc:sldMk cId="3398491940" sldId="2147471233"/>
            <ac:spMk id="26" creationId="{04BA1562-0A91-8C42-CC06-35FEA1A3B8D2}"/>
          </ac:spMkLst>
        </pc:spChg>
        <pc:spChg chg="mod">
          <ac:chgData name="Philippe Beraud" userId="3b1c6667-7fbc-45cf-ac7c-d346ed9edd62" providerId="ADAL" clId="{2DE617B2-8878-4968-95CA-FB85D3618D30}" dt="2024-03-04T15:41:06.372" v="1170" actId="1076"/>
          <ac:spMkLst>
            <pc:docMk/>
            <pc:sldMk cId="3398491940" sldId="2147471233"/>
            <ac:spMk id="28" creationId="{AE1F6476-265D-66F4-31AE-D35885902C85}"/>
          </ac:spMkLst>
        </pc:spChg>
        <pc:spChg chg="mod">
          <ac:chgData name="Philippe Beraud" userId="3b1c6667-7fbc-45cf-ac7c-d346ed9edd62" providerId="ADAL" clId="{2DE617B2-8878-4968-95CA-FB85D3618D30}" dt="2024-03-04T15:41:06.372" v="1170" actId="1076"/>
          <ac:spMkLst>
            <pc:docMk/>
            <pc:sldMk cId="3398491940" sldId="2147471233"/>
            <ac:spMk id="29" creationId="{2FEA8934-2FCC-4930-9C59-41B9CE57E790}"/>
          </ac:spMkLst>
        </pc:spChg>
        <pc:spChg chg="mod">
          <ac:chgData name="Philippe Beraud" userId="3b1c6667-7fbc-45cf-ac7c-d346ed9edd62" providerId="ADAL" clId="{2DE617B2-8878-4968-95CA-FB85D3618D30}" dt="2024-03-04T15:41:06.372" v="1170" actId="1076"/>
          <ac:spMkLst>
            <pc:docMk/>
            <pc:sldMk cId="3398491940" sldId="2147471233"/>
            <ac:spMk id="30" creationId="{E97FFEA1-304F-4EB6-14F2-3C988A6BB5EE}"/>
          </ac:spMkLst>
        </pc:spChg>
        <pc:spChg chg="mod">
          <ac:chgData name="Philippe Beraud" userId="3b1c6667-7fbc-45cf-ac7c-d346ed9edd62" providerId="ADAL" clId="{2DE617B2-8878-4968-95CA-FB85D3618D30}" dt="2024-03-04T15:41:06.372" v="1170" actId="1076"/>
          <ac:spMkLst>
            <pc:docMk/>
            <pc:sldMk cId="3398491940" sldId="2147471233"/>
            <ac:spMk id="31" creationId="{3D790928-DF4E-5BD4-5CA5-BC587CE3091F}"/>
          </ac:spMkLst>
        </pc:spChg>
        <pc:spChg chg="mod">
          <ac:chgData name="Philippe Beraud" userId="3b1c6667-7fbc-45cf-ac7c-d346ed9edd62" providerId="ADAL" clId="{2DE617B2-8878-4968-95CA-FB85D3618D30}" dt="2024-03-04T15:41:06.372" v="1170" actId="1076"/>
          <ac:spMkLst>
            <pc:docMk/>
            <pc:sldMk cId="3398491940" sldId="2147471233"/>
            <ac:spMk id="34" creationId="{B186E7AB-B00C-165B-BC09-CB8043A979C9}"/>
          </ac:spMkLst>
        </pc:spChg>
        <pc:spChg chg="mod">
          <ac:chgData name="Philippe Beraud" userId="3b1c6667-7fbc-45cf-ac7c-d346ed9edd62" providerId="ADAL" clId="{2DE617B2-8878-4968-95CA-FB85D3618D30}" dt="2024-03-04T15:41:06.372" v="1170" actId="1076"/>
          <ac:spMkLst>
            <pc:docMk/>
            <pc:sldMk cId="3398491940" sldId="2147471233"/>
            <ac:spMk id="35" creationId="{5285C297-C865-DAE6-064E-076A186E5BB6}"/>
          </ac:spMkLst>
        </pc:spChg>
        <pc:spChg chg="mod">
          <ac:chgData name="Philippe Beraud" userId="3b1c6667-7fbc-45cf-ac7c-d346ed9edd62" providerId="ADAL" clId="{2DE617B2-8878-4968-95CA-FB85D3618D30}" dt="2024-03-04T15:41:06.372" v="1170" actId="1076"/>
          <ac:spMkLst>
            <pc:docMk/>
            <pc:sldMk cId="3398491940" sldId="2147471233"/>
            <ac:spMk id="36" creationId="{85CEC883-B1E8-7400-E2A7-C88CB5149F05}"/>
          </ac:spMkLst>
        </pc:spChg>
        <pc:spChg chg="mod">
          <ac:chgData name="Philippe Beraud" userId="3b1c6667-7fbc-45cf-ac7c-d346ed9edd62" providerId="ADAL" clId="{2DE617B2-8878-4968-95CA-FB85D3618D30}" dt="2024-03-04T15:41:06.372" v="1170" actId="1076"/>
          <ac:spMkLst>
            <pc:docMk/>
            <pc:sldMk cId="3398491940" sldId="2147471233"/>
            <ac:spMk id="37" creationId="{5E763012-C499-D465-74FD-154B9874DC44}"/>
          </ac:spMkLst>
        </pc:spChg>
        <pc:spChg chg="mod">
          <ac:chgData name="Philippe Beraud" userId="3b1c6667-7fbc-45cf-ac7c-d346ed9edd62" providerId="ADAL" clId="{2DE617B2-8878-4968-95CA-FB85D3618D30}" dt="2024-03-04T15:41:06.372" v="1170" actId="1076"/>
          <ac:spMkLst>
            <pc:docMk/>
            <pc:sldMk cId="3398491940" sldId="2147471233"/>
            <ac:spMk id="38" creationId="{BA2A4EA3-1CE3-15DD-CB03-DB9E24DD563A}"/>
          </ac:spMkLst>
        </pc:spChg>
        <pc:spChg chg="mod">
          <ac:chgData name="Philippe Beraud" userId="3b1c6667-7fbc-45cf-ac7c-d346ed9edd62" providerId="ADAL" clId="{2DE617B2-8878-4968-95CA-FB85D3618D30}" dt="2024-03-04T15:41:06.372" v="1170" actId="1076"/>
          <ac:spMkLst>
            <pc:docMk/>
            <pc:sldMk cId="3398491940" sldId="2147471233"/>
            <ac:spMk id="42" creationId="{B7A8F635-F631-5F79-F3EB-F616D8B67705}"/>
          </ac:spMkLst>
        </pc:spChg>
        <pc:spChg chg="mod">
          <ac:chgData name="Philippe Beraud" userId="3b1c6667-7fbc-45cf-ac7c-d346ed9edd62" providerId="ADAL" clId="{2DE617B2-8878-4968-95CA-FB85D3618D30}" dt="2024-03-04T15:41:06.372" v="1170" actId="1076"/>
          <ac:spMkLst>
            <pc:docMk/>
            <pc:sldMk cId="3398491940" sldId="2147471233"/>
            <ac:spMk id="43" creationId="{4DC8374A-8460-29D3-6219-C5CE4D68D8E3}"/>
          </ac:spMkLst>
        </pc:spChg>
        <pc:spChg chg="mod">
          <ac:chgData name="Philippe Beraud" userId="3b1c6667-7fbc-45cf-ac7c-d346ed9edd62" providerId="ADAL" clId="{2DE617B2-8878-4968-95CA-FB85D3618D30}" dt="2024-03-04T15:41:06.372" v="1170" actId="1076"/>
          <ac:spMkLst>
            <pc:docMk/>
            <pc:sldMk cId="3398491940" sldId="2147471233"/>
            <ac:spMk id="44" creationId="{8354CC32-AAB5-513A-930A-8617830BF7A8}"/>
          </ac:spMkLst>
        </pc:spChg>
        <pc:spChg chg="mod">
          <ac:chgData name="Philippe Beraud" userId="3b1c6667-7fbc-45cf-ac7c-d346ed9edd62" providerId="ADAL" clId="{2DE617B2-8878-4968-95CA-FB85D3618D30}" dt="2024-03-04T15:41:06.372" v="1170" actId="1076"/>
          <ac:spMkLst>
            <pc:docMk/>
            <pc:sldMk cId="3398491940" sldId="2147471233"/>
            <ac:spMk id="45" creationId="{49B94DDE-04FE-F624-39B4-F65AA23B48B3}"/>
          </ac:spMkLst>
        </pc:spChg>
        <pc:spChg chg="mod">
          <ac:chgData name="Philippe Beraud" userId="3b1c6667-7fbc-45cf-ac7c-d346ed9edd62" providerId="ADAL" clId="{2DE617B2-8878-4968-95CA-FB85D3618D30}" dt="2024-03-04T15:41:06.372" v="1170" actId="1076"/>
          <ac:spMkLst>
            <pc:docMk/>
            <pc:sldMk cId="3398491940" sldId="2147471233"/>
            <ac:spMk id="46" creationId="{DCF3F2C7-3670-B223-258A-335AA709F2BE}"/>
          </ac:spMkLst>
        </pc:spChg>
        <pc:spChg chg="mod">
          <ac:chgData name="Philippe Beraud" userId="3b1c6667-7fbc-45cf-ac7c-d346ed9edd62" providerId="ADAL" clId="{2DE617B2-8878-4968-95CA-FB85D3618D30}" dt="2024-03-04T15:41:06.372" v="1170" actId="1076"/>
          <ac:spMkLst>
            <pc:docMk/>
            <pc:sldMk cId="3398491940" sldId="2147471233"/>
            <ac:spMk id="48" creationId="{712E0C85-902D-587F-3E57-DC4DFE88F9D2}"/>
          </ac:spMkLst>
        </pc:spChg>
        <pc:spChg chg="mod">
          <ac:chgData name="Philippe Beraud" userId="3b1c6667-7fbc-45cf-ac7c-d346ed9edd62" providerId="ADAL" clId="{2DE617B2-8878-4968-95CA-FB85D3618D30}" dt="2024-03-04T15:41:06.372" v="1170" actId="1076"/>
          <ac:spMkLst>
            <pc:docMk/>
            <pc:sldMk cId="3398491940" sldId="2147471233"/>
            <ac:spMk id="49" creationId="{6E027486-10D1-D19B-C81C-243E6F5C094D}"/>
          </ac:spMkLst>
        </pc:spChg>
        <pc:spChg chg="mod">
          <ac:chgData name="Philippe Beraud" userId="3b1c6667-7fbc-45cf-ac7c-d346ed9edd62" providerId="ADAL" clId="{2DE617B2-8878-4968-95CA-FB85D3618D30}" dt="2024-03-04T15:41:06.372" v="1170" actId="1076"/>
          <ac:spMkLst>
            <pc:docMk/>
            <pc:sldMk cId="3398491940" sldId="2147471233"/>
            <ac:spMk id="50" creationId="{26FFF410-9E3F-0E76-0BC7-89A62FF9012A}"/>
          </ac:spMkLst>
        </pc:spChg>
        <pc:spChg chg="mod">
          <ac:chgData name="Philippe Beraud" userId="3b1c6667-7fbc-45cf-ac7c-d346ed9edd62" providerId="ADAL" clId="{2DE617B2-8878-4968-95CA-FB85D3618D30}" dt="2024-03-04T15:41:06.372" v="1170" actId="1076"/>
          <ac:spMkLst>
            <pc:docMk/>
            <pc:sldMk cId="3398491940" sldId="2147471233"/>
            <ac:spMk id="51" creationId="{9C0BB99A-0E95-B5E0-B427-BF3D0EE9E65B}"/>
          </ac:spMkLst>
        </pc:spChg>
        <pc:spChg chg="mod">
          <ac:chgData name="Philippe Beraud" userId="3b1c6667-7fbc-45cf-ac7c-d346ed9edd62" providerId="ADAL" clId="{2DE617B2-8878-4968-95CA-FB85D3618D30}" dt="2024-03-04T15:41:06.372" v="1170" actId="1076"/>
          <ac:spMkLst>
            <pc:docMk/>
            <pc:sldMk cId="3398491940" sldId="2147471233"/>
            <ac:spMk id="52" creationId="{D16E2CD2-2072-5FD5-5E6E-44AAA0AA9330}"/>
          </ac:spMkLst>
        </pc:spChg>
        <pc:spChg chg="mod">
          <ac:chgData name="Philippe Beraud" userId="3b1c6667-7fbc-45cf-ac7c-d346ed9edd62" providerId="ADAL" clId="{2DE617B2-8878-4968-95CA-FB85D3618D30}" dt="2024-03-04T15:41:06.372" v="1170" actId="1076"/>
          <ac:spMkLst>
            <pc:docMk/>
            <pc:sldMk cId="3398491940" sldId="2147471233"/>
            <ac:spMk id="53" creationId="{6C386044-F0C9-66AC-730D-6CEEE4F80A92}"/>
          </ac:spMkLst>
        </pc:spChg>
        <pc:spChg chg="mod">
          <ac:chgData name="Philippe Beraud" userId="3b1c6667-7fbc-45cf-ac7c-d346ed9edd62" providerId="ADAL" clId="{2DE617B2-8878-4968-95CA-FB85D3618D30}" dt="2024-03-04T15:41:06.372" v="1170" actId="1076"/>
          <ac:spMkLst>
            <pc:docMk/>
            <pc:sldMk cId="3398491940" sldId="2147471233"/>
            <ac:spMk id="54" creationId="{90B965FD-BA15-7C9C-C151-9FA8E7515930}"/>
          </ac:spMkLst>
        </pc:spChg>
        <pc:spChg chg="mod">
          <ac:chgData name="Philippe Beraud" userId="3b1c6667-7fbc-45cf-ac7c-d346ed9edd62" providerId="ADAL" clId="{2DE617B2-8878-4968-95CA-FB85D3618D30}" dt="2024-03-04T15:41:06.372" v="1170" actId="1076"/>
          <ac:spMkLst>
            <pc:docMk/>
            <pc:sldMk cId="3398491940" sldId="2147471233"/>
            <ac:spMk id="58" creationId="{447EB8EF-563F-40F8-DC2F-2F4CE533179A}"/>
          </ac:spMkLst>
        </pc:spChg>
        <pc:spChg chg="mod">
          <ac:chgData name="Philippe Beraud" userId="3b1c6667-7fbc-45cf-ac7c-d346ed9edd62" providerId="ADAL" clId="{2DE617B2-8878-4968-95CA-FB85D3618D30}" dt="2024-03-04T15:41:06.372" v="1170" actId="1076"/>
          <ac:spMkLst>
            <pc:docMk/>
            <pc:sldMk cId="3398491940" sldId="2147471233"/>
            <ac:spMk id="59" creationId="{BDBFF54E-C76B-3ADF-74B6-26BAFDFCB24F}"/>
          </ac:spMkLst>
        </pc:spChg>
        <pc:grpChg chg="mod">
          <ac:chgData name="Philippe Beraud" userId="3b1c6667-7fbc-45cf-ac7c-d346ed9edd62" providerId="ADAL" clId="{2DE617B2-8878-4968-95CA-FB85D3618D30}" dt="2024-03-04T15:41:06.372" v="1170" actId="1076"/>
          <ac:grpSpMkLst>
            <pc:docMk/>
            <pc:sldMk cId="3398491940" sldId="2147471233"/>
            <ac:grpSpMk id="21" creationId="{FAB1163B-6586-79F1-383D-F6444D1CD11F}"/>
          </ac:grpSpMkLst>
        </pc:grpChg>
        <pc:grpChg chg="mod">
          <ac:chgData name="Philippe Beraud" userId="3b1c6667-7fbc-45cf-ac7c-d346ed9edd62" providerId="ADAL" clId="{2DE617B2-8878-4968-95CA-FB85D3618D30}" dt="2024-03-04T15:41:06.372" v="1170" actId="1076"/>
          <ac:grpSpMkLst>
            <pc:docMk/>
            <pc:sldMk cId="3398491940" sldId="2147471233"/>
            <ac:grpSpMk id="27" creationId="{3F6C7985-1912-E6C3-4B11-2231C2AE70E4}"/>
          </ac:grpSpMkLst>
        </pc:grpChg>
        <pc:grpChg chg="mod">
          <ac:chgData name="Philippe Beraud" userId="3b1c6667-7fbc-45cf-ac7c-d346ed9edd62" providerId="ADAL" clId="{2DE617B2-8878-4968-95CA-FB85D3618D30}" dt="2024-03-04T15:41:06.372" v="1170" actId="1076"/>
          <ac:grpSpMkLst>
            <pc:docMk/>
            <pc:sldMk cId="3398491940" sldId="2147471233"/>
            <ac:grpSpMk id="32" creationId="{F14102A9-A9E4-1643-FB68-FE7FB5BBE509}"/>
          </ac:grpSpMkLst>
        </pc:grpChg>
        <pc:grpChg chg="mod">
          <ac:chgData name="Philippe Beraud" userId="3b1c6667-7fbc-45cf-ac7c-d346ed9edd62" providerId="ADAL" clId="{2DE617B2-8878-4968-95CA-FB85D3618D30}" dt="2024-03-04T15:41:06.372" v="1170" actId="1076"/>
          <ac:grpSpMkLst>
            <pc:docMk/>
            <pc:sldMk cId="3398491940" sldId="2147471233"/>
            <ac:grpSpMk id="33" creationId="{CF160491-9809-5E23-5D5E-2622D433930B}"/>
          </ac:grpSpMkLst>
        </pc:grpChg>
        <pc:grpChg chg="mod">
          <ac:chgData name="Philippe Beraud" userId="3b1c6667-7fbc-45cf-ac7c-d346ed9edd62" providerId="ADAL" clId="{2DE617B2-8878-4968-95CA-FB85D3618D30}" dt="2024-03-04T15:41:06.372" v="1170" actId="1076"/>
          <ac:grpSpMkLst>
            <pc:docMk/>
            <pc:sldMk cId="3398491940" sldId="2147471233"/>
            <ac:grpSpMk id="39" creationId="{E566E03A-2200-AE29-1429-759B176D72B2}"/>
          </ac:grpSpMkLst>
        </pc:grpChg>
        <pc:grpChg chg="mod">
          <ac:chgData name="Philippe Beraud" userId="3b1c6667-7fbc-45cf-ac7c-d346ed9edd62" providerId="ADAL" clId="{2DE617B2-8878-4968-95CA-FB85D3618D30}" dt="2024-03-04T15:41:06.372" v="1170" actId="1076"/>
          <ac:grpSpMkLst>
            <pc:docMk/>
            <pc:sldMk cId="3398491940" sldId="2147471233"/>
            <ac:grpSpMk id="56" creationId="{FC288154-A792-5DD7-A44B-C19801461B87}"/>
          </ac:grpSpMkLst>
        </pc:grpChg>
        <pc:grpChg chg="mod">
          <ac:chgData name="Philippe Beraud" userId="3b1c6667-7fbc-45cf-ac7c-d346ed9edd62" providerId="ADAL" clId="{2DE617B2-8878-4968-95CA-FB85D3618D30}" dt="2024-03-04T15:41:06.372" v="1170" actId="1076"/>
          <ac:grpSpMkLst>
            <pc:docMk/>
            <pc:sldMk cId="3398491940" sldId="2147471233"/>
            <ac:grpSpMk id="57" creationId="{9BC3B471-1B82-13F7-6DC5-2842E6BC8BFA}"/>
          </ac:grpSpMkLst>
        </pc:grpChg>
        <pc:graphicFrameChg chg="mod">
          <ac:chgData name="Philippe Beraud" userId="3b1c6667-7fbc-45cf-ac7c-d346ed9edd62" providerId="ADAL" clId="{2DE617B2-8878-4968-95CA-FB85D3618D30}" dt="2024-03-04T15:41:06.372" v="1170" actId="1076"/>
          <ac:graphicFrameMkLst>
            <pc:docMk/>
            <pc:sldMk cId="3398491940" sldId="2147471233"/>
            <ac:graphicFrameMk id="23" creationId="{50463C87-98B3-E5B2-062E-9E5518598B1E}"/>
          </ac:graphicFrameMkLst>
        </pc:graphicFrameChg>
        <pc:picChg chg="mod">
          <ac:chgData name="Philippe Beraud" userId="3b1c6667-7fbc-45cf-ac7c-d346ed9edd62" providerId="ADAL" clId="{2DE617B2-8878-4968-95CA-FB85D3618D30}" dt="2024-03-04T15:41:06.372" v="1170" actId="1076"/>
          <ac:picMkLst>
            <pc:docMk/>
            <pc:sldMk cId="3398491940" sldId="2147471233"/>
            <ac:picMk id="8" creationId="{D6B09303-95FE-FD64-AF29-9758D804C86C}"/>
          </ac:picMkLst>
        </pc:picChg>
        <pc:picChg chg="mod">
          <ac:chgData name="Philippe Beraud" userId="3b1c6667-7fbc-45cf-ac7c-d346ed9edd62" providerId="ADAL" clId="{2DE617B2-8878-4968-95CA-FB85D3618D30}" dt="2024-03-04T15:41:06.372" v="1170" actId="1076"/>
          <ac:picMkLst>
            <pc:docMk/>
            <pc:sldMk cId="3398491940" sldId="2147471233"/>
            <ac:picMk id="14" creationId="{D40C1FA2-87A6-0777-1C1C-C87642A70F3A}"/>
          </ac:picMkLst>
        </pc:picChg>
      </pc:sldChg>
      <pc:sldChg chg="modSp add mod">
        <pc:chgData name="Philippe Beraud" userId="3b1c6667-7fbc-45cf-ac7c-d346ed9edd62" providerId="ADAL" clId="{2DE617B2-8878-4968-95CA-FB85D3618D30}" dt="2024-03-04T15:41:16.404" v="1172" actId="404"/>
        <pc:sldMkLst>
          <pc:docMk/>
          <pc:sldMk cId="2590749482" sldId="2147471242"/>
        </pc:sldMkLst>
        <pc:spChg chg="mod">
          <ac:chgData name="Philippe Beraud" userId="3b1c6667-7fbc-45cf-ac7c-d346ed9edd62" providerId="ADAL" clId="{2DE617B2-8878-4968-95CA-FB85D3618D30}" dt="2024-03-04T15:41:16.404" v="1172" actId="404"/>
          <ac:spMkLst>
            <pc:docMk/>
            <pc:sldMk cId="2590749482" sldId="2147471242"/>
            <ac:spMk id="2" creationId="{E638514A-818C-4ADA-AB8C-4BC60C27D7D4}"/>
          </ac:spMkLst>
        </pc:spChg>
      </pc:sldChg>
      <pc:sldChg chg="add">
        <pc:chgData name="Philippe Beraud" userId="3b1c6667-7fbc-45cf-ac7c-d346ed9edd62" providerId="ADAL" clId="{2DE617B2-8878-4968-95CA-FB85D3618D30}" dt="2024-03-04T15:38:58.516" v="1146"/>
        <pc:sldMkLst>
          <pc:docMk/>
          <pc:sldMk cId="3857278450" sldId="2147471244"/>
        </pc:sldMkLst>
      </pc:sldChg>
      <pc:sldChg chg="addSp modSp add mod ord">
        <pc:chgData name="Philippe Beraud" userId="3b1c6667-7fbc-45cf-ac7c-d346ed9edd62" providerId="ADAL" clId="{2DE617B2-8878-4968-95CA-FB85D3618D30}" dt="2024-03-04T15:10:24.792" v="1114" actId="404"/>
        <pc:sldMkLst>
          <pc:docMk/>
          <pc:sldMk cId="1259337514" sldId="2147471248"/>
        </pc:sldMkLst>
        <pc:spChg chg="mod">
          <ac:chgData name="Philippe Beraud" userId="3b1c6667-7fbc-45cf-ac7c-d346ed9edd62" providerId="ADAL" clId="{2DE617B2-8878-4968-95CA-FB85D3618D30}" dt="2024-03-04T12:59:14.079" v="783" actId="404"/>
          <ac:spMkLst>
            <pc:docMk/>
            <pc:sldMk cId="1259337514" sldId="2147471248"/>
            <ac:spMk id="3" creationId="{4255294E-05B2-4769-9B37-FD33C5CB2F7D}"/>
          </ac:spMkLst>
        </pc:spChg>
        <pc:spChg chg="add mod">
          <ac:chgData name="Philippe Beraud" userId="3b1c6667-7fbc-45cf-ac7c-d346ed9edd62" providerId="ADAL" clId="{2DE617B2-8878-4968-95CA-FB85D3618D30}" dt="2024-03-04T15:05:08.327" v="1090" actId="1076"/>
          <ac:spMkLst>
            <pc:docMk/>
            <pc:sldMk cId="1259337514" sldId="2147471248"/>
            <ac:spMk id="8" creationId="{07B8FB19-8B3B-E751-57F2-0E3B093F0A70}"/>
          </ac:spMkLst>
        </pc:spChg>
        <pc:spChg chg="mod">
          <ac:chgData name="Philippe Beraud" userId="3b1c6667-7fbc-45cf-ac7c-d346ed9edd62" providerId="ADAL" clId="{2DE617B2-8878-4968-95CA-FB85D3618D30}" dt="2024-03-04T15:10:24.792" v="1114" actId="404"/>
          <ac:spMkLst>
            <pc:docMk/>
            <pc:sldMk cId="1259337514" sldId="2147471248"/>
            <ac:spMk id="12" creationId="{CD0964E5-C773-5A0C-95DE-E4FDF4F3D6EA}"/>
          </ac:spMkLst>
        </pc:spChg>
        <pc:spChg chg="mod">
          <ac:chgData name="Philippe Beraud" userId="3b1c6667-7fbc-45cf-ac7c-d346ed9edd62" providerId="ADAL" clId="{2DE617B2-8878-4968-95CA-FB85D3618D30}" dt="2024-03-04T15:10:24.792" v="1114" actId="404"/>
          <ac:spMkLst>
            <pc:docMk/>
            <pc:sldMk cId="1259337514" sldId="2147471248"/>
            <ac:spMk id="13" creationId="{C469763F-A275-2FA4-AC25-2ACA900F1BA2}"/>
          </ac:spMkLst>
        </pc:spChg>
        <pc:spChg chg="mod">
          <ac:chgData name="Philippe Beraud" userId="3b1c6667-7fbc-45cf-ac7c-d346ed9edd62" providerId="ADAL" clId="{2DE617B2-8878-4968-95CA-FB85D3618D30}" dt="2024-03-04T15:10:24.792" v="1114" actId="404"/>
          <ac:spMkLst>
            <pc:docMk/>
            <pc:sldMk cId="1259337514" sldId="2147471248"/>
            <ac:spMk id="23" creationId="{6F102468-ED33-D51E-31F6-352CF565C0E2}"/>
          </ac:spMkLst>
        </pc:spChg>
        <pc:spChg chg="mod">
          <ac:chgData name="Philippe Beraud" userId="3b1c6667-7fbc-45cf-ac7c-d346ed9edd62" providerId="ADAL" clId="{2DE617B2-8878-4968-95CA-FB85D3618D30}" dt="2024-03-04T15:10:24.792" v="1114" actId="404"/>
          <ac:spMkLst>
            <pc:docMk/>
            <pc:sldMk cId="1259337514" sldId="2147471248"/>
            <ac:spMk id="24" creationId="{6CF2E0B8-33E4-4790-6F16-B28FFEF7ADCB}"/>
          </ac:spMkLst>
        </pc:spChg>
        <pc:spChg chg="mod">
          <ac:chgData name="Philippe Beraud" userId="3b1c6667-7fbc-45cf-ac7c-d346ed9edd62" providerId="ADAL" clId="{2DE617B2-8878-4968-95CA-FB85D3618D30}" dt="2024-03-04T15:10:24.792" v="1114" actId="404"/>
          <ac:spMkLst>
            <pc:docMk/>
            <pc:sldMk cId="1259337514" sldId="2147471248"/>
            <ac:spMk id="25" creationId="{98550E10-763F-A7A7-774A-7EEF2CE77C9D}"/>
          </ac:spMkLst>
        </pc:spChg>
        <pc:spChg chg="mod">
          <ac:chgData name="Philippe Beraud" userId="3b1c6667-7fbc-45cf-ac7c-d346ed9edd62" providerId="ADAL" clId="{2DE617B2-8878-4968-95CA-FB85D3618D30}" dt="2024-03-04T15:10:24.792" v="1114" actId="404"/>
          <ac:spMkLst>
            <pc:docMk/>
            <pc:sldMk cId="1259337514" sldId="2147471248"/>
            <ac:spMk id="29" creationId="{A1D5A003-016D-7340-28E9-209B1472316E}"/>
          </ac:spMkLst>
        </pc:spChg>
        <pc:spChg chg="mod">
          <ac:chgData name="Philippe Beraud" userId="3b1c6667-7fbc-45cf-ac7c-d346ed9edd62" providerId="ADAL" clId="{2DE617B2-8878-4968-95CA-FB85D3618D30}" dt="2024-03-04T15:10:24.792" v="1114" actId="404"/>
          <ac:spMkLst>
            <pc:docMk/>
            <pc:sldMk cId="1259337514" sldId="2147471248"/>
            <ac:spMk id="44" creationId="{6DE8AEE9-28F3-FB66-83EC-D8A7666A6D70}"/>
          </ac:spMkLst>
        </pc:spChg>
        <pc:spChg chg="mod">
          <ac:chgData name="Philippe Beraud" userId="3b1c6667-7fbc-45cf-ac7c-d346ed9edd62" providerId="ADAL" clId="{2DE617B2-8878-4968-95CA-FB85D3618D30}" dt="2024-03-04T15:10:24.792" v="1114" actId="404"/>
          <ac:spMkLst>
            <pc:docMk/>
            <pc:sldMk cId="1259337514" sldId="2147471248"/>
            <ac:spMk id="45" creationId="{5D9BFAB2-D11D-558B-467D-549708295A6C}"/>
          </ac:spMkLst>
        </pc:spChg>
        <pc:spChg chg="mod">
          <ac:chgData name="Philippe Beraud" userId="3b1c6667-7fbc-45cf-ac7c-d346ed9edd62" providerId="ADAL" clId="{2DE617B2-8878-4968-95CA-FB85D3618D30}" dt="2024-03-04T15:10:24.792" v="1114" actId="404"/>
          <ac:spMkLst>
            <pc:docMk/>
            <pc:sldMk cId="1259337514" sldId="2147471248"/>
            <ac:spMk id="46" creationId="{433586BB-FEB3-02E6-0E20-CFF80C7CDDF6}"/>
          </ac:spMkLst>
        </pc:spChg>
        <pc:spChg chg="mod">
          <ac:chgData name="Philippe Beraud" userId="3b1c6667-7fbc-45cf-ac7c-d346ed9edd62" providerId="ADAL" clId="{2DE617B2-8878-4968-95CA-FB85D3618D30}" dt="2024-03-04T15:10:24.792" v="1114" actId="404"/>
          <ac:spMkLst>
            <pc:docMk/>
            <pc:sldMk cId="1259337514" sldId="2147471248"/>
            <ac:spMk id="47" creationId="{FF534256-FEAE-505E-3E3D-4331FC81CA9A}"/>
          </ac:spMkLst>
        </pc:spChg>
        <pc:spChg chg="mod">
          <ac:chgData name="Philippe Beraud" userId="3b1c6667-7fbc-45cf-ac7c-d346ed9edd62" providerId="ADAL" clId="{2DE617B2-8878-4968-95CA-FB85D3618D30}" dt="2024-03-04T15:10:24.792" v="1114" actId="404"/>
          <ac:spMkLst>
            <pc:docMk/>
            <pc:sldMk cId="1259337514" sldId="2147471248"/>
            <ac:spMk id="48" creationId="{2A029877-1884-244F-781F-9CF2271D0F17}"/>
          </ac:spMkLst>
        </pc:spChg>
        <pc:spChg chg="mod">
          <ac:chgData name="Philippe Beraud" userId="3b1c6667-7fbc-45cf-ac7c-d346ed9edd62" providerId="ADAL" clId="{2DE617B2-8878-4968-95CA-FB85D3618D30}" dt="2024-03-04T15:10:24.792" v="1114" actId="404"/>
          <ac:spMkLst>
            <pc:docMk/>
            <pc:sldMk cId="1259337514" sldId="2147471248"/>
            <ac:spMk id="49" creationId="{E3033012-F746-29D5-EAD1-82F03BF973DB}"/>
          </ac:spMkLst>
        </pc:spChg>
        <pc:spChg chg="mod">
          <ac:chgData name="Philippe Beraud" userId="3b1c6667-7fbc-45cf-ac7c-d346ed9edd62" providerId="ADAL" clId="{2DE617B2-8878-4968-95CA-FB85D3618D30}" dt="2024-03-04T15:10:24.792" v="1114" actId="404"/>
          <ac:spMkLst>
            <pc:docMk/>
            <pc:sldMk cId="1259337514" sldId="2147471248"/>
            <ac:spMk id="50" creationId="{66420F23-A1D2-5630-7109-A24E5398FCD2}"/>
          </ac:spMkLst>
        </pc:spChg>
        <pc:spChg chg="mod">
          <ac:chgData name="Philippe Beraud" userId="3b1c6667-7fbc-45cf-ac7c-d346ed9edd62" providerId="ADAL" clId="{2DE617B2-8878-4968-95CA-FB85D3618D30}" dt="2024-03-04T15:10:24.792" v="1114" actId="404"/>
          <ac:spMkLst>
            <pc:docMk/>
            <pc:sldMk cId="1259337514" sldId="2147471248"/>
            <ac:spMk id="52" creationId="{84C7F8D2-1F7C-D988-52F0-DD5CE1D2E525}"/>
          </ac:spMkLst>
        </pc:spChg>
        <pc:spChg chg="mod">
          <ac:chgData name="Philippe Beraud" userId="3b1c6667-7fbc-45cf-ac7c-d346ed9edd62" providerId="ADAL" clId="{2DE617B2-8878-4968-95CA-FB85D3618D30}" dt="2024-03-04T15:10:24.792" v="1114" actId="404"/>
          <ac:spMkLst>
            <pc:docMk/>
            <pc:sldMk cId="1259337514" sldId="2147471248"/>
            <ac:spMk id="53" creationId="{9CB4B255-D1D4-1C79-273A-BDAE5D9931C8}"/>
          </ac:spMkLst>
        </pc:spChg>
        <pc:spChg chg="mod">
          <ac:chgData name="Philippe Beraud" userId="3b1c6667-7fbc-45cf-ac7c-d346ed9edd62" providerId="ADAL" clId="{2DE617B2-8878-4968-95CA-FB85D3618D30}" dt="2024-03-04T15:10:24.792" v="1114" actId="404"/>
          <ac:spMkLst>
            <pc:docMk/>
            <pc:sldMk cId="1259337514" sldId="2147471248"/>
            <ac:spMk id="54" creationId="{7958D0A5-8291-F1B8-4FDA-9B7282CFED71}"/>
          </ac:spMkLst>
        </pc:spChg>
        <pc:spChg chg="mod">
          <ac:chgData name="Philippe Beraud" userId="3b1c6667-7fbc-45cf-ac7c-d346ed9edd62" providerId="ADAL" clId="{2DE617B2-8878-4968-95CA-FB85D3618D30}" dt="2024-03-04T15:10:24.792" v="1114" actId="404"/>
          <ac:spMkLst>
            <pc:docMk/>
            <pc:sldMk cId="1259337514" sldId="2147471248"/>
            <ac:spMk id="56" creationId="{F3D23B38-79D0-6350-B710-3B39A0E37D93}"/>
          </ac:spMkLst>
        </pc:spChg>
        <pc:spChg chg="mod">
          <ac:chgData name="Philippe Beraud" userId="3b1c6667-7fbc-45cf-ac7c-d346ed9edd62" providerId="ADAL" clId="{2DE617B2-8878-4968-95CA-FB85D3618D30}" dt="2024-03-04T15:10:24.792" v="1114" actId="404"/>
          <ac:spMkLst>
            <pc:docMk/>
            <pc:sldMk cId="1259337514" sldId="2147471248"/>
            <ac:spMk id="57" creationId="{86E4949A-0924-84FB-8B76-05EECD09C2DF}"/>
          </ac:spMkLst>
        </pc:spChg>
        <pc:spChg chg="mod">
          <ac:chgData name="Philippe Beraud" userId="3b1c6667-7fbc-45cf-ac7c-d346ed9edd62" providerId="ADAL" clId="{2DE617B2-8878-4968-95CA-FB85D3618D30}" dt="2024-03-04T15:10:24.792" v="1114" actId="404"/>
          <ac:spMkLst>
            <pc:docMk/>
            <pc:sldMk cId="1259337514" sldId="2147471248"/>
            <ac:spMk id="58" creationId="{407B820C-4D70-9851-1CD1-B999FC158C58}"/>
          </ac:spMkLst>
        </pc:spChg>
        <pc:spChg chg="mod">
          <ac:chgData name="Philippe Beraud" userId="3b1c6667-7fbc-45cf-ac7c-d346ed9edd62" providerId="ADAL" clId="{2DE617B2-8878-4968-95CA-FB85D3618D30}" dt="2024-03-04T15:10:24.792" v="1114" actId="404"/>
          <ac:spMkLst>
            <pc:docMk/>
            <pc:sldMk cId="1259337514" sldId="2147471248"/>
            <ac:spMk id="59" creationId="{EBA65C80-C470-D4E2-1470-85E3CF752547}"/>
          </ac:spMkLst>
        </pc:spChg>
        <pc:spChg chg="mod">
          <ac:chgData name="Philippe Beraud" userId="3b1c6667-7fbc-45cf-ac7c-d346ed9edd62" providerId="ADAL" clId="{2DE617B2-8878-4968-95CA-FB85D3618D30}" dt="2024-03-04T15:10:24.792" v="1114" actId="404"/>
          <ac:spMkLst>
            <pc:docMk/>
            <pc:sldMk cId="1259337514" sldId="2147471248"/>
            <ac:spMk id="60" creationId="{55929C6D-EAAB-CE63-1373-09DADF4C682D}"/>
          </ac:spMkLst>
        </pc:spChg>
        <pc:spChg chg="mod">
          <ac:chgData name="Philippe Beraud" userId="3b1c6667-7fbc-45cf-ac7c-d346ed9edd62" providerId="ADAL" clId="{2DE617B2-8878-4968-95CA-FB85D3618D30}" dt="2024-03-04T15:10:24.792" v="1114" actId="404"/>
          <ac:spMkLst>
            <pc:docMk/>
            <pc:sldMk cId="1259337514" sldId="2147471248"/>
            <ac:spMk id="62" creationId="{B459C6CA-BED6-B77C-F445-41C873D43BAC}"/>
          </ac:spMkLst>
        </pc:spChg>
        <pc:spChg chg="mod">
          <ac:chgData name="Philippe Beraud" userId="3b1c6667-7fbc-45cf-ac7c-d346ed9edd62" providerId="ADAL" clId="{2DE617B2-8878-4968-95CA-FB85D3618D30}" dt="2024-03-04T15:10:24.792" v="1114" actId="404"/>
          <ac:spMkLst>
            <pc:docMk/>
            <pc:sldMk cId="1259337514" sldId="2147471248"/>
            <ac:spMk id="1031" creationId="{74501063-DE54-5F93-9FEA-243838F28968}"/>
          </ac:spMkLst>
        </pc:spChg>
        <pc:spChg chg="mod">
          <ac:chgData name="Philippe Beraud" userId="3b1c6667-7fbc-45cf-ac7c-d346ed9edd62" providerId="ADAL" clId="{2DE617B2-8878-4968-95CA-FB85D3618D30}" dt="2024-03-04T15:10:24.792" v="1114" actId="404"/>
          <ac:spMkLst>
            <pc:docMk/>
            <pc:sldMk cId="1259337514" sldId="2147471248"/>
            <ac:spMk id="1035" creationId="{06CCD8F8-8EFA-84A0-C36F-414299E12938}"/>
          </ac:spMkLst>
        </pc:spChg>
        <pc:spChg chg="mod">
          <ac:chgData name="Philippe Beraud" userId="3b1c6667-7fbc-45cf-ac7c-d346ed9edd62" providerId="ADAL" clId="{2DE617B2-8878-4968-95CA-FB85D3618D30}" dt="2024-03-04T15:10:24.792" v="1114" actId="404"/>
          <ac:spMkLst>
            <pc:docMk/>
            <pc:sldMk cId="1259337514" sldId="2147471248"/>
            <ac:spMk id="1036" creationId="{1105E111-126B-F445-2F16-09485991512E}"/>
          </ac:spMkLst>
        </pc:spChg>
        <pc:spChg chg="mod">
          <ac:chgData name="Philippe Beraud" userId="3b1c6667-7fbc-45cf-ac7c-d346ed9edd62" providerId="ADAL" clId="{2DE617B2-8878-4968-95CA-FB85D3618D30}" dt="2024-03-04T15:10:24.792" v="1114" actId="404"/>
          <ac:spMkLst>
            <pc:docMk/>
            <pc:sldMk cId="1259337514" sldId="2147471248"/>
            <ac:spMk id="1038" creationId="{775F584E-1470-4CF6-D043-EC80DFD408B3}"/>
          </ac:spMkLst>
        </pc:spChg>
        <pc:spChg chg="mod">
          <ac:chgData name="Philippe Beraud" userId="3b1c6667-7fbc-45cf-ac7c-d346ed9edd62" providerId="ADAL" clId="{2DE617B2-8878-4968-95CA-FB85D3618D30}" dt="2024-03-04T15:10:24.792" v="1114" actId="404"/>
          <ac:spMkLst>
            <pc:docMk/>
            <pc:sldMk cId="1259337514" sldId="2147471248"/>
            <ac:spMk id="1040" creationId="{EF85CAF6-72E5-B861-F28E-55BB008859F0}"/>
          </ac:spMkLst>
        </pc:spChg>
        <pc:spChg chg="mod">
          <ac:chgData name="Philippe Beraud" userId="3b1c6667-7fbc-45cf-ac7c-d346ed9edd62" providerId="ADAL" clId="{2DE617B2-8878-4968-95CA-FB85D3618D30}" dt="2024-03-04T15:10:24.792" v="1114" actId="404"/>
          <ac:spMkLst>
            <pc:docMk/>
            <pc:sldMk cId="1259337514" sldId="2147471248"/>
            <ac:spMk id="1044" creationId="{9C1245D0-898C-C69A-37B3-3AFE25364BDF}"/>
          </ac:spMkLst>
        </pc:spChg>
        <pc:spChg chg="mod">
          <ac:chgData name="Philippe Beraud" userId="3b1c6667-7fbc-45cf-ac7c-d346ed9edd62" providerId="ADAL" clId="{2DE617B2-8878-4968-95CA-FB85D3618D30}" dt="2024-03-04T15:10:24.792" v="1114" actId="404"/>
          <ac:spMkLst>
            <pc:docMk/>
            <pc:sldMk cId="1259337514" sldId="2147471248"/>
            <ac:spMk id="1045" creationId="{08742404-6117-194F-8700-5B7FE3794399}"/>
          </ac:spMkLst>
        </pc:spChg>
        <pc:spChg chg="mod">
          <ac:chgData name="Philippe Beraud" userId="3b1c6667-7fbc-45cf-ac7c-d346ed9edd62" providerId="ADAL" clId="{2DE617B2-8878-4968-95CA-FB85D3618D30}" dt="2024-03-04T15:10:24.792" v="1114" actId="404"/>
          <ac:spMkLst>
            <pc:docMk/>
            <pc:sldMk cId="1259337514" sldId="2147471248"/>
            <ac:spMk id="1046" creationId="{07E6592E-12A5-3CF9-FE17-04DB46FB2F04}"/>
          </ac:spMkLst>
        </pc:spChg>
        <pc:grpChg chg="mod">
          <ac:chgData name="Philippe Beraud" userId="3b1c6667-7fbc-45cf-ac7c-d346ed9edd62" providerId="ADAL" clId="{2DE617B2-8878-4968-95CA-FB85D3618D30}" dt="2024-03-04T15:10:24.792" v="1114" actId="404"/>
          <ac:grpSpMkLst>
            <pc:docMk/>
            <pc:sldMk cId="1259337514" sldId="2147471248"/>
            <ac:grpSpMk id="2" creationId="{745481F1-B86D-7482-7819-7EF3FA4A43E5}"/>
          </ac:grpSpMkLst>
        </pc:grpChg>
        <pc:picChg chg="mod">
          <ac:chgData name="Philippe Beraud" userId="3b1c6667-7fbc-45cf-ac7c-d346ed9edd62" providerId="ADAL" clId="{2DE617B2-8878-4968-95CA-FB85D3618D30}" dt="2024-03-04T15:10:24.792" v="1114" actId="404"/>
          <ac:picMkLst>
            <pc:docMk/>
            <pc:sldMk cId="1259337514" sldId="2147471248"/>
            <ac:picMk id="6" creationId="{5C4FD14E-6239-6E3C-6D34-1A2964DE4E2F}"/>
          </ac:picMkLst>
        </pc:picChg>
        <pc:picChg chg="mod">
          <ac:chgData name="Philippe Beraud" userId="3b1c6667-7fbc-45cf-ac7c-d346ed9edd62" providerId="ADAL" clId="{2DE617B2-8878-4968-95CA-FB85D3618D30}" dt="2024-03-04T15:10:24.792" v="1114" actId="404"/>
          <ac:picMkLst>
            <pc:docMk/>
            <pc:sldMk cId="1259337514" sldId="2147471248"/>
            <ac:picMk id="10" creationId="{D98FB096-6C16-0B27-DFB1-52A73C6C75AC}"/>
          </ac:picMkLst>
        </pc:picChg>
        <pc:picChg chg="mod">
          <ac:chgData name="Philippe Beraud" userId="3b1c6667-7fbc-45cf-ac7c-d346ed9edd62" providerId="ADAL" clId="{2DE617B2-8878-4968-95CA-FB85D3618D30}" dt="2024-03-04T15:10:24.792" v="1114" actId="404"/>
          <ac:picMkLst>
            <pc:docMk/>
            <pc:sldMk cId="1259337514" sldId="2147471248"/>
            <ac:picMk id="17" creationId="{E88E4025-71E6-8343-46F1-2471AC1F20B2}"/>
          </ac:picMkLst>
        </pc:picChg>
        <pc:picChg chg="mod">
          <ac:chgData name="Philippe Beraud" userId="3b1c6667-7fbc-45cf-ac7c-d346ed9edd62" providerId="ADAL" clId="{2DE617B2-8878-4968-95CA-FB85D3618D30}" dt="2024-03-04T15:10:24.792" v="1114" actId="404"/>
          <ac:picMkLst>
            <pc:docMk/>
            <pc:sldMk cId="1259337514" sldId="2147471248"/>
            <ac:picMk id="26" creationId="{8A2EFD69-BD38-7DD7-12FC-0069B43B4CAF}"/>
          </ac:picMkLst>
        </pc:picChg>
        <pc:picChg chg="mod">
          <ac:chgData name="Philippe Beraud" userId="3b1c6667-7fbc-45cf-ac7c-d346ed9edd62" providerId="ADAL" clId="{2DE617B2-8878-4968-95CA-FB85D3618D30}" dt="2024-03-04T15:10:24.792" v="1114" actId="404"/>
          <ac:picMkLst>
            <pc:docMk/>
            <pc:sldMk cId="1259337514" sldId="2147471248"/>
            <ac:picMk id="30" creationId="{EBCB0223-B4F9-2915-67BE-0BB816CC33BE}"/>
          </ac:picMkLst>
        </pc:picChg>
        <pc:picChg chg="mod">
          <ac:chgData name="Philippe Beraud" userId="3b1c6667-7fbc-45cf-ac7c-d346ed9edd62" providerId="ADAL" clId="{2DE617B2-8878-4968-95CA-FB85D3618D30}" dt="2024-03-04T15:10:24.792" v="1114" actId="404"/>
          <ac:picMkLst>
            <pc:docMk/>
            <pc:sldMk cId="1259337514" sldId="2147471248"/>
            <ac:picMk id="34" creationId="{1A8584D2-EB23-610D-C6A8-CA1CAF0CE617}"/>
          </ac:picMkLst>
        </pc:picChg>
        <pc:picChg chg="mod">
          <ac:chgData name="Philippe Beraud" userId="3b1c6667-7fbc-45cf-ac7c-d346ed9edd62" providerId="ADAL" clId="{2DE617B2-8878-4968-95CA-FB85D3618D30}" dt="2024-03-04T15:10:24.792" v="1114" actId="404"/>
          <ac:picMkLst>
            <pc:docMk/>
            <pc:sldMk cId="1259337514" sldId="2147471248"/>
            <ac:picMk id="41" creationId="{E7066434-1EA1-C943-A21E-5C1113B16C12}"/>
          </ac:picMkLst>
        </pc:picChg>
        <pc:picChg chg="mod">
          <ac:chgData name="Philippe Beraud" userId="3b1c6667-7fbc-45cf-ac7c-d346ed9edd62" providerId="ADAL" clId="{2DE617B2-8878-4968-95CA-FB85D3618D30}" dt="2024-03-04T15:10:24.792" v="1114" actId="404"/>
          <ac:picMkLst>
            <pc:docMk/>
            <pc:sldMk cId="1259337514" sldId="2147471248"/>
            <ac:picMk id="1028" creationId="{ED102847-6840-CF34-6BCE-DC6CA16F6263}"/>
          </ac:picMkLst>
        </pc:picChg>
        <pc:picChg chg="mod">
          <ac:chgData name="Philippe Beraud" userId="3b1c6667-7fbc-45cf-ac7c-d346ed9edd62" providerId="ADAL" clId="{2DE617B2-8878-4968-95CA-FB85D3618D30}" dt="2024-03-04T15:10:24.792" v="1114" actId="404"/>
          <ac:picMkLst>
            <pc:docMk/>
            <pc:sldMk cId="1259337514" sldId="2147471248"/>
            <ac:picMk id="1030" creationId="{20658764-7883-5D3A-E445-BC641845C079}"/>
          </ac:picMkLst>
        </pc:picChg>
        <pc:cxnChg chg="mod">
          <ac:chgData name="Philippe Beraud" userId="3b1c6667-7fbc-45cf-ac7c-d346ed9edd62" providerId="ADAL" clId="{2DE617B2-8878-4968-95CA-FB85D3618D30}" dt="2024-03-04T15:10:24.792" v="1114" actId="404"/>
          <ac:cxnSpMkLst>
            <pc:docMk/>
            <pc:sldMk cId="1259337514" sldId="2147471248"/>
            <ac:cxnSpMk id="5" creationId="{C5314994-9E39-FA77-B443-9FB31BD18B0A}"/>
          </ac:cxnSpMkLst>
        </pc:cxnChg>
        <pc:cxnChg chg="mod">
          <ac:chgData name="Philippe Beraud" userId="3b1c6667-7fbc-45cf-ac7c-d346ed9edd62" providerId="ADAL" clId="{2DE617B2-8878-4968-95CA-FB85D3618D30}" dt="2024-03-04T15:10:24.792" v="1114" actId="404"/>
          <ac:cxnSpMkLst>
            <pc:docMk/>
            <pc:sldMk cId="1259337514" sldId="2147471248"/>
            <ac:cxnSpMk id="15" creationId="{5FB80CD1-981A-86B5-5B60-599DC0F2C090}"/>
          </ac:cxnSpMkLst>
        </pc:cxnChg>
        <pc:cxnChg chg="mod">
          <ac:chgData name="Philippe Beraud" userId="3b1c6667-7fbc-45cf-ac7c-d346ed9edd62" providerId="ADAL" clId="{2DE617B2-8878-4968-95CA-FB85D3618D30}" dt="2024-03-04T15:10:24.792" v="1114" actId="404"/>
          <ac:cxnSpMkLst>
            <pc:docMk/>
            <pc:sldMk cId="1259337514" sldId="2147471248"/>
            <ac:cxnSpMk id="20" creationId="{F48225C3-86EC-E64C-5FBA-EAC8DE49ACFA}"/>
          </ac:cxnSpMkLst>
        </pc:cxnChg>
        <pc:cxnChg chg="mod">
          <ac:chgData name="Philippe Beraud" userId="3b1c6667-7fbc-45cf-ac7c-d346ed9edd62" providerId="ADAL" clId="{2DE617B2-8878-4968-95CA-FB85D3618D30}" dt="2024-03-04T15:10:24.792" v="1114" actId="404"/>
          <ac:cxnSpMkLst>
            <pc:docMk/>
            <pc:sldMk cId="1259337514" sldId="2147471248"/>
            <ac:cxnSpMk id="27" creationId="{AC43AA16-71D0-40C7-8725-BD09568251B6}"/>
          </ac:cxnSpMkLst>
        </pc:cxnChg>
        <pc:cxnChg chg="mod">
          <ac:chgData name="Philippe Beraud" userId="3b1c6667-7fbc-45cf-ac7c-d346ed9edd62" providerId="ADAL" clId="{2DE617B2-8878-4968-95CA-FB85D3618D30}" dt="2024-03-04T15:10:24.792" v="1114" actId="404"/>
          <ac:cxnSpMkLst>
            <pc:docMk/>
            <pc:sldMk cId="1259337514" sldId="2147471248"/>
            <ac:cxnSpMk id="1024" creationId="{14301ACA-6CF5-16B0-0783-705EF81C8FD0}"/>
          </ac:cxnSpMkLst>
        </pc:cxnChg>
        <pc:cxnChg chg="mod">
          <ac:chgData name="Philippe Beraud" userId="3b1c6667-7fbc-45cf-ac7c-d346ed9edd62" providerId="ADAL" clId="{2DE617B2-8878-4968-95CA-FB85D3618D30}" dt="2024-03-04T15:10:24.792" v="1114" actId="404"/>
          <ac:cxnSpMkLst>
            <pc:docMk/>
            <pc:sldMk cId="1259337514" sldId="2147471248"/>
            <ac:cxnSpMk id="1029" creationId="{A1A3EF6F-A1FF-31E4-28C3-E4ECFBB85B5F}"/>
          </ac:cxnSpMkLst>
        </pc:cxnChg>
      </pc:sldChg>
      <pc:sldChg chg="addSp modSp add del mod modNotesTx">
        <pc:chgData name="Philippe Beraud" userId="3b1c6667-7fbc-45cf-ac7c-d346ed9edd62" providerId="ADAL" clId="{2DE617B2-8878-4968-95CA-FB85D3618D30}" dt="2024-03-04T15:05:45.876" v="1110" actId="47"/>
        <pc:sldMkLst>
          <pc:docMk/>
          <pc:sldMk cId="2831524942" sldId="2147471249"/>
        </pc:sldMkLst>
        <pc:spChg chg="mod">
          <ac:chgData name="Philippe Beraud" userId="3b1c6667-7fbc-45cf-ac7c-d346ed9edd62" providerId="ADAL" clId="{2DE617B2-8878-4968-95CA-FB85D3618D30}" dt="2024-03-04T12:59:25.575" v="786" actId="404"/>
          <ac:spMkLst>
            <pc:docMk/>
            <pc:sldMk cId="2831524942" sldId="2147471249"/>
            <ac:spMk id="3" creationId="{4255294E-05B2-4769-9B37-FD33C5CB2F7D}"/>
          </ac:spMkLst>
        </pc:spChg>
        <pc:spChg chg="add mod">
          <ac:chgData name="Philippe Beraud" userId="3b1c6667-7fbc-45cf-ac7c-d346ed9edd62" providerId="ADAL" clId="{2DE617B2-8878-4968-95CA-FB85D3618D30}" dt="2024-03-04T14:23:03.929" v="804" actId="120"/>
          <ac:spMkLst>
            <pc:docMk/>
            <pc:sldMk cId="2831524942" sldId="2147471249"/>
            <ac:spMk id="5" creationId="{EBF4C114-08C9-C440-E42F-7ADC9B554FAD}"/>
          </ac:spMkLst>
        </pc:spChg>
        <pc:spChg chg="mod">
          <ac:chgData name="Philippe Beraud" userId="3b1c6667-7fbc-45cf-ac7c-d346ed9edd62" providerId="ADAL" clId="{2DE617B2-8878-4968-95CA-FB85D3618D30}" dt="2024-03-04T12:59:43.660" v="790" actId="571"/>
          <ac:spMkLst>
            <pc:docMk/>
            <pc:sldMk cId="2831524942" sldId="2147471249"/>
            <ac:spMk id="8" creationId="{E9F26965-A3FE-DC23-9DFC-5EDEE0C5B68D}"/>
          </ac:spMkLst>
        </pc:spChg>
        <pc:spChg chg="mod">
          <ac:chgData name="Philippe Beraud" userId="3b1c6667-7fbc-45cf-ac7c-d346ed9edd62" providerId="ADAL" clId="{2DE617B2-8878-4968-95CA-FB85D3618D30}" dt="2024-03-04T12:59:58.273" v="795" actId="1076"/>
          <ac:spMkLst>
            <pc:docMk/>
            <pc:sldMk cId="2831524942" sldId="2147471249"/>
            <ac:spMk id="13" creationId="{AA2BE1E0-0D9E-0FAB-6974-D2F8A469382C}"/>
          </ac:spMkLst>
        </pc:spChg>
        <pc:spChg chg="mod">
          <ac:chgData name="Philippe Beraud" userId="3b1c6667-7fbc-45cf-ac7c-d346ed9edd62" providerId="ADAL" clId="{2DE617B2-8878-4968-95CA-FB85D3618D30}" dt="2024-03-04T12:59:43.660" v="790" actId="571"/>
          <ac:spMkLst>
            <pc:docMk/>
            <pc:sldMk cId="2831524942" sldId="2147471249"/>
            <ac:spMk id="22" creationId="{A7774DBE-5521-2C81-0C9A-F755586E4DC6}"/>
          </ac:spMkLst>
        </pc:spChg>
        <pc:spChg chg="mod">
          <ac:chgData name="Philippe Beraud" userId="3b1c6667-7fbc-45cf-ac7c-d346ed9edd62" providerId="ADAL" clId="{2DE617B2-8878-4968-95CA-FB85D3618D30}" dt="2024-03-04T12:59:43.660" v="790" actId="571"/>
          <ac:spMkLst>
            <pc:docMk/>
            <pc:sldMk cId="2831524942" sldId="2147471249"/>
            <ac:spMk id="23" creationId="{FAC2FE1C-C841-5D05-608F-55C2906F748F}"/>
          </ac:spMkLst>
        </pc:spChg>
        <pc:spChg chg="mod">
          <ac:chgData name="Philippe Beraud" userId="3b1c6667-7fbc-45cf-ac7c-d346ed9edd62" providerId="ADAL" clId="{2DE617B2-8878-4968-95CA-FB85D3618D30}" dt="2024-03-04T12:59:43.660" v="790" actId="571"/>
          <ac:spMkLst>
            <pc:docMk/>
            <pc:sldMk cId="2831524942" sldId="2147471249"/>
            <ac:spMk id="24" creationId="{D9C7B022-7184-1E13-5CF8-85EF49E2FB81}"/>
          </ac:spMkLst>
        </pc:spChg>
        <pc:spChg chg="mod">
          <ac:chgData name="Philippe Beraud" userId="3b1c6667-7fbc-45cf-ac7c-d346ed9edd62" providerId="ADAL" clId="{2DE617B2-8878-4968-95CA-FB85D3618D30}" dt="2024-03-04T12:59:43.660" v="790" actId="571"/>
          <ac:spMkLst>
            <pc:docMk/>
            <pc:sldMk cId="2831524942" sldId="2147471249"/>
            <ac:spMk id="27" creationId="{12652514-7AA3-92BA-E402-B1CAEEFDD278}"/>
          </ac:spMkLst>
        </pc:spChg>
        <pc:spChg chg="mod">
          <ac:chgData name="Philippe Beraud" userId="3b1c6667-7fbc-45cf-ac7c-d346ed9edd62" providerId="ADAL" clId="{2DE617B2-8878-4968-95CA-FB85D3618D30}" dt="2024-03-04T12:59:43.660" v="790" actId="571"/>
          <ac:spMkLst>
            <pc:docMk/>
            <pc:sldMk cId="2831524942" sldId="2147471249"/>
            <ac:spMk id="29" creationId="{3CB8DFDE-3C82-87D0-67FA-FD60D5FE094E}"/>
          </ac:spMkLst>
        </pc:spChg>
        <pc:spChg chg="mod">
          <ac:chgData name="Philippe Beraud" userId="3b1c6667-7fbc-45cf-ac7c-d346ed9edd62" providerId="ADAL" clId="{2DE617B2-8878-4968-95CA-FB85D3618D30}" dt="2024-03-04T12:59:43.660" v="790" actId="571"/>
          <ac:spMkLst>
            <pc:docMk/>
            <pc:sldMk cId="2831524942" sldId="2147471249"/>
            <ac:spMk id="30" creationId="{6852D7B9-2D95-B636-AF15-07DE57335589}"/>
          </ac:spMkLst>
        </pc:spChg>
        <pc:spChg chg="mod">
          <ac:chgData name="Philippe Beraud" userId="3b1c6667-7fbc-45cf-ac7c-d346ed9edd62" providerId="ADAL" clId="{2DE617B2-8878-4968-95CA-FB85D3618D30}" dt="2024-03-04T12:59:43.660" v="790" actId="571"/>
          <ac:spMkLst>
            <pc:docMk/>
            <pc:sldMk cId="2831524942" sldId="2147471249"/>
            <ac:spMk id="33" creationId="{BE7F3949-46D2-049F-51E6-DF3B84A517D3}"/>
          </ac:spMkLst>
        </pc:spChg>
        <pc:spChg chg="mod">
          <ac:chgData name="Philippe Beraud" userId="3b1c6667-7fbc-45cf-ac7c-d346ed9edd62" providerId="ADAL" clId="{2DE617B2-8878-4968-95CA-FB85D3618D30}" dt="2024-03-04T12:59:58.273" v="795" actId="1076"/>
          <ac:spMkLst>
            <pc:docMk/>
            <pc:sldMk cId="2831524942" sldId="2147471249"/>
            <ac:spMk id="37" creationId="{EBC768CF-C7A6-ACF2-34BB-BF540C253120}"/>
          </ac:spMkLst>
        </pc:spChg>
        <pc:spChg chg="mod">
          <ac:chgData name="Philippe Beraud" userId="3b1c6667-7fbc-45cf-ac7c-d346ed9edd62" providerId="ADAL" clId="{2DE617B2-8878-4968-95CA-FB85D3618D30}" dt="2024-03-04T12:59:58.273" v="795" actId="1076"/>
          <ac:spMkLst>
            <pc:docMk/>
            <pc:sldMk cId="2831524942" sldId="2147471249"/>
            <ac:spMk id="38" creationId="{92A089C5-1411-6285-03CA-BEE7C0457C0C}"/>
          </ac:spMkLst>
        </pc:spChg>
        <pc:spChg chg="mod">
          <ac:chgData name="Philippe Beraud" userId="3b1c6667-7fbc-45cf-ac7c-d346ed9edd62" providerId="ADAL" clId="{2DE617B2-8878-4968-95CA-FB85D3618D30}" dt="2024-03-04T12:59:58.273" v="795" actId="1076"/>
          <ac:spMkLst>
            <pc:docMk/>
            <pc:sldMk cId="2831524942" sldId="2147471249"/>
            <ac:spMk id="39" creationId="{31BEEC90-A9BB-0CD4-8929-17314FB33413}"/>
          </ac:spMkLst>
        </pc:spChg>
        <pc:spChg chg="mod">
          <ac:chgData name="Philippe Beraud" userId="3b1c6667-7fbc-45cf-ac7c-d346ed9edd62" providerId="ADAL" clId="{2DE617B2-8878-4968-95CA-FB85D3618D30}" dt="2024-03-04T12:59:58.273" v="795" actId="1076"/>
          <ac:spMkLst>
            <pc:docMk/>
            <pc:sldMk cId="2831524942" sldId="2147471249"/>
            <ac:spMk id="41" creationId="{12FA378E-6A25-088E-3B06-8349F14C4E3D}"/>
          </ac:spMkLst>
        </pc:spChg>
        <pc:spChg chg="mod">
          <ac:chgData name="Philippe Beraud" userId="3b1c6667-7fbc-45cf-ac7c-d346ed9edd62" providerId="ADAL" clId="{2DE617B2-8878-4968-95CA-FB85D3618D30}" dt="2024-03-04T12:59:58.273" v="795" actId="1076"/>
          <ac:spMkLst>
            <pc:docMk/>
            <pc:sldMk cId="2831524942" sldId="2147471249"/>
            <ac:spMk id="42" creationId="{CDC801F2-C551-795B-75BD-A02137C1EDAE}"/>
          </ac:spMkLst>
        </pc:spChg>
        <pc:spChg chg="mod">
          <ac:chgData name="Philippe Beraud" userId="3b1c6667-7fbc-45cf-ac7c-d346ed9edd62" providerId="ADAL" clId="{2DE617B2-8878-4968-95CA-FB85D3618D30}" dt="2024-03-04T12:59:58.273" v="795" actId="1076"/>
          <ac:spMkLst>
            <pc:docMk/>
            <pc:sldMk cId="2831524942" sldId="2147471249"/>
            <ac:spMk id="43" creationId="{23D125D4-3616-834C-483B-D1FC28C39753}"/>
          </ac:spMkLst>
        </pc:spChg>
        <pc:spChg chg="mod">
          <ac:chgData name="Philippe Beraud" userId="3b1c6667-7fbc-45cf-ac7c-d346ed9edd62" providerId="ADAL" clId="{2DE617B2-8878-4968-95CA-FB85D3618D30}" dt="2024-03-04T12:59:43.660" v="790" actId="571"/>
          <ac:spMkLst>
            <pc:docMk/>
            <pc:sldMk cId="2831524942" sldId="2147471249"/>
            <ac:spMk id="47" creationId="{44043C34-A131-00FF-F8D1-1060D164EBC7}"/>
          </ac:spMkLst>
        </pc:spChg>
        <pc:spChg chg="mod">
          <ac:chgData name="Philippe Beraud" userId="3b1c6667-7fbc-45cf-ac7c-d346ed9edd62" providerId="ADAL" clId="{2DE617B2-8878-4968-95CA-FB85D3618D30}" dt="2024-03-04T12:59:43.660" v="790" actId="571"/>
          <ac:spMkLst>
            <pc:docMk/>
            <pc:sldMk cId="2831524942" sldId="2147471249"/>
            <ac:spMk id="48" creationId="{3ECE3F57-2F18-0756-7113-43C1D407DEF7}"/>
          </ac:spMkLst>
        </pc:spChg>
        <pc:spChg chg="mod">
          <ac:chgData name="Philippe Beraud" userId="3b1c6667-7fbc-45cf-ac7c-d346ed9edd62" providerId="ADAL" clId="{2DE617B2-8878-4968-95CA-FB85D3618D30}" dt="2024-03-04T12:59:43.660" v="790" actId="571"/>
          <ac:spMkLst>
            <pc:docMk/>
            <pc:sldMk cId="2831524942" sldId="2147471249"/>
            <ac:spMk id="49" creationId="{1CBD89C9-EA58-49BF-61EA-FF848BB7379A}"/>
          </ac:spMkLst>
        </pc:spChg>
        <pc:spChg chg="mod">
          <ac:chgData name="Philippe Beraud" userId="3b1c6667-7fbc-45cf-ac7c-d346ed9edd62" providerId="ADAL" clId="{2DE617B2-8878-4968-95CA-FB85D3618D30}" dt="2024-03-04T12:59:43.660" v="790" actId="571"/>
          <ac:spMkLst>
            <pc:docMk/>
            <pc:sldMk cId="2831524942" sldId="2147471249"/>
            <ac:spMk id="50" creationId="{B2219DA8-3D69-9074-8B07-2D4D0FD2D111}"/>
          </ac:spMkLst>
        </pc:spChg>
        <pc:spChg chg="mod">
          <ac:chgData name="Philippe Beraud" userId="3b1c6667-7fbc-45cf-ac7c-d346ed9edd62" providerId="ADAL" clId="{2DE617B2-8878-4968-95CA-FB85D3618D30}" dt="2024-03-04T12:59:43.660" v="790" actId="571"/>
          <ac:spMkLst>
            <pc:docMk/>
            <pc:sldMk cId="2831524942" sldId="2147471249"/>
            <ac:spMk id="55" creationId="{A009983E-258A-962F-8406-F65C29349CE8}"/>
          </ac:spMkLst>
        </pc:spChg>
        <pc:spChg chg="mod">
          <ac:chgData name="Philippe Beraud" userId="3b1c6667-7fbc-45cf-ac7c-d346ed9edd62" providerId="ADAL" clId="{2DE617B2-8878-4968-95CA-FB85D3618D30}" dt="2024-03-04T12:59:58.273" v="795" actId="1076"/>
          <ac:spMkLst>
            <pc:docMk/>
            <pc:sldMk cId="2831524942" sldId="2147471249"/>
            <ac:spMk id="59" creationId="{7E59BFA1-FA34-1724-00A1-D9085CA01093}"/>
          </ac:spMkLst>
        </pc:spChg>
        <pc:spChg chg="mod">
          <ac:chgData name="Philippe Beraud" userId="3b1c6667-7fbc-45cf-ac7c-d346ed9edd62" providerId="ADAL" clId="{2DE617B2-8878-4968-95CA-FB85D3618D30}" dt="2024-03-04T12:59:43.660" v="790" actId="571"/>
          <ac:spMkLst>
            <pc:docMk/>
            <pc:sldMk cId="2831524942" sldId="2147471249"/>
            <ac:spMk id="60" creationId="{6764C1F0-010D-2530-F654-8B39A50107AF}"/>
          </ac:spMkLst>
        </pc:spChg>
        <pc:spChg chg="mod">
          <ac:chgData name="Philippe Beraud" userId="3b1c6667-7fbc-45cf-ac7c-d346ed9edd62" providerId="ADAL" clId="{2DE617B2-8878-4968-95CA-FB85D3618D30}" dt="2024-03-04T12:59:58.273" v="795" actId="1076"/>
          <ac:spMkLst>
            <pc:docMk/>
            <pc:sldMk cId="2831524942" sldId="2147471249"/>
            <ac:spMk id="1024" creationId="{812668EE-EE4F-708A-22D2-32BEB76DF6D4}"/>
          </ac:spMkLst>
        </pc:spChg>
        <pc:spChg chg="mod">
          <ac:chgData name="Philippe Beraud" userId="3b1c6667-7fbc-45cf-ac7c-d346ed9edd62" providerId="ADAL" clId="{2DE617B2-8878-4968-95CA-FB85D3618D30}" dt="2024-03-04T12:59:58.273" v="795" actId="1076"/>
          <ac:spMkLst>
            <pc:docMk/>
            <pc:sldMk cId="2831524942" sldId="2147471249"/>
            <ac:spMk id="1025" creationId="{165B000A-1ECE-A8ED-076B-4EBB9E61AB10}"/>
          </ac:spMkLst>
        </pc:spChg>
        <pc:spChg chg="mod">
          <ac:chgData name="Philippe Beraud" userId="3b1c6667-7fbc-45cf-ac7c-d346ed9edd62" providerId="ADAL" clId="{2DE617B2-8878-4968-95CA-FB85D3618D30}" dt="2024-03-04T12:59:58.273" v="795" actId="1076"/>
          <ac:spMkLst>
            <pc:docMk/>
            <pc:sldMk cId="2831524942" sldId="2147471249"/>
            <ac:spMk id="1026" creationId="{F59317A6-DEBA-F10E-C1F6-D059B6479ACC}"/>
          </ac:spMkLst>
        </pc:spChg>
        <pc:spChg chg="mod">
          <ac:chgData name="Philippe Beraud" userId="3b1c6667-7fbc-45cf-ac7c-d346ed9edd62" providerId="ADAL" clId="{2DE617B2-8878-4968-95CA-FB85D3618D30}" dt="2024-03-04T12:59:58.273" v="795" actId="1076"/>
          <ac:spMkLst>
            <pc:docMk/>
            <pc:sldMk cId="2831524942" sldId="2147471249"/>
            <ac:spMk id="1027" creationId="{EDB43C13-6D6F-94D7-92CF-5FA58F43F58A}"/>
          </ac:spMkLst>
        </pc:spChg>
        <pc:spChg chg="mod">
          <ac:chgData name="Philippe Beraud" userId="3b1c6667-7fbc-45cf-ac7c-d346ed9edd62" providerId="ADAL" clId="{2DE617B2-8878-4968-95CA-FB85D3618D30}" dt="2024-03-04T12:59:58.273" v="795" actId="1076"/>
          <ac:spMkLst>
            <pc:docMk/>
            <pc:sldMk cId="2831524942" sldId="2147471249"/>
            <ac:spMk id="1055" creationId="{1F5D78BC-E00D-8F59-0D4B-B140D958C7BD}"/>
          </ac:spMkLst>
        </pc:spChg>
        <pc:spChg chg="mod">
          <ac:chgData name="Philippe Beraud" userId="3b1c6667-7fbc-45cf-ac7c-d346ed9edd62" providerId="ADAL" clId="{2DE617B2-8878-4968-95CA-FB85D3618D30}" dt="2024-03-04T12:59:58.273" v="795" actId="1076"/>
          <ac:spMkLst>
            <pc:docMk/>
            <pc:sldMk cId="2831524942" sldId="2147471249"/>
            <ac:spMk id="1095" creationId="{78FF3DCA-DF9B-FD0C-AEC8-E7284566485B}"/>
          </ac:spMkLst>
        </pc:spChg>
        <pc:grpChg chg="mod">
          <ac:chgData name="Philippe Beraud" userId="3b1c6667-7fbc-45cf-ac7c-d346ed9edd62" providerId="ADAL" clId="{2DE617B2-8878-4968-95CA-FB85D3618D30}" dt="2024-03-04T12:59:58.273" v="795" actId="1076"/>
          <ac:grpSpMkLst>
            <pc:docMk/>
            <pc:sldMk cId="2831524942" sldId="2147471249"/>
            <ac:grpSpMk id="2" creationId="{8664E263-728B-1226-F231-A2F7437DF694}"/>
          </ac:grpSpMkLst>
        </pc:grpChg>
        <pc:grpChg chg="add mod">
          <ac:chgData name="Philippe Beraud" userId="3b1c6667-7fbc-45cf-ac7c-d346ed9edd62" providerId="ADAL" clId="{2DE617B2-8878-4968-95CA-FB85D3618D30}" dt="2024-03-04T12:59:43.660" v="790" actId="571"/>
          <ac:grpSpMkLst>
            <pc:docMk/>
            <pc:sldMk cId="2831524942" sldId="2147471249"/>
            <ac:grpSpMk id="6" creationId="{EB174E04-2ADB-0D58-006F-341595E5EFB0}"/>
          </ac:grpSpMkLst>
        </pc:grpChg>
        <pc:picChg chg="mod">
          <ac:chgData name="Philippe Beraud" userId="3b1c6667-7fbc-45cf-ac7c-d346ed9edd62" providerId="ADAL" clId="{2DE617B2-8878-4968-95CA-FB85D3618D30}" dt="2024-03-04T12:59:58.273" v="795" actId="1076"/>
          <ac:picMkLst>
            <pc:docMk/>
            <pc:sldMk cId="2831524942" sldId="2147471249"/>
            <ac:picMk id="7" creationId="{1314FE96-7B82-1DDF-EF94-5CB8CF74A038}"/>
          </ac:picMkLst>
        </pc:picChg>
        <pc:picChg chg="mod">
          <ac:chgData name="Philippe Beraud" userId="3b1c6667-7fbc-45cf-ac7c-d346ed9edd62" providerId="ADAL" clId="{2DE617B2-8878-4968-95CA-FB85D3618D30}" dt="2024-03-04T12:59:58.273" v="795" actId="1076"/>
          <ac:picMkLst>
            <pc:docMk/>
            <pc:sldMk cId="2831524942" sldId="2147471249"/>
            <ac:picMk id="9" creationId="{5B5A44AC-E58A-5D53-2F74-E541D76E8435}"/>
          </ac:picMkLst>
        </pc:picChg>
        <pc:picChg chg="mod">
          <ac:chgData name="Philippe Beraud" userId="3b1c6667-7fbc-45cf-ac7c-d346ed9edd62" providerId="ADAL" clId="{2DE617B2-8878-4968-95CA-FB85D3618D30}" dt="2024-03-04T12:59:43.660" v="790" actId="571"/>
          <ac:picMkLst>
            <pc:docMk/>
            <pc:sldMk cId="2831524942" sldId="2147471249"/>
            <ac:picMk id="10" creationId="{A316F2FD-B26C-523C-B6FB-A66116798A1D}"/>
          </ac:picMkLst>
        </pc:picChg>
        <pc:picChg chg="mod">
          <ac:chgData name="Philippe Beraud" userId="3b1c6667-7fbc-45cf-ac7c-d346ed9edd62" providerId="ADAL" clId="{2DE617B2-8878-4968-95CA-FB85D3618D30}" dt="2024-03-04T12:59:43.660" v="790" actId="571"/>
          <ac:picMkLst>
            <pc:docMk/>
            <pc:sldMk cId="2831524942" sldId="2147471249"/>
            <ac:picMk id="11" creationId="{38D1C790-FA45-0F93-26DB-C6417090C818}"/>
          </ac:picMkLst>
        </pc:picChg>
        <pc:picChg chg="mod">
          <ac:chgData name="Philippe Beraud" userId="3b1c6667-7fbc-45cf-ac7c-d346ed9edd62" providerId="ADAL" clId="{2DE617B2-8878-4968-95CA-FB85D3618D30}" dt="2024-03-04T12:59:43.660" v="790" actId="571"/>
          <ac:picMkLst>
            <pc:docMk/>
            <pc:sldMk cId="2831524942" sldId="2147471249"/>
            <ac:picMk id="12" creationId="{CDBCADCA-209A-2899-ADA9-21B576138D08}"/>
          </ac:picMkLst>
        </pc:picChg>
        <pc:picChg chg="mod">
          <ac:chgData name="Philippe Beraud" userId="3b1c6667-7fbc-45cf-ac7c-d346ed9edd62" providerId="ADAL" clId="{2DE617B2-8878-4968-95CA-FB85D3618D30}" dt="2024-03-04T12:59:43.660" v="790" actId="571"/>
          <ac:picMkLst>
            <pc:docMk/>
            <pc:sldMk cId="2831524942" sldId="2147471249"/>
            <ac:picMk id="14" creationId="{E6AF8A43-9963-EDBF-4381-77918104392C}"/>
          </ac:picMkLst>
        </pc:picChg>
        <pc:picChg chg="mod">
          <ac:chgData name="Philippe Beraud" userId="3b1c6667-7fbc-45cf-ac7c-d346ed9edd62" providerId="ADAL" clId="{2DE617B2-8878-4968-95CA-FB85D3618D30}" dt="2024-03-04T12:59:43.660" v="790" actId="571"/>
          <ac:picMkLst>
            <pc:docMk/>
            <pc:sldMk cId="2831524942" sldId="2147471249"/>
            <ac:picMk id="15" creationId="{8549DD06-86AA-3C5F-C71A-52E54DD74D5A}"/>
          </ac:picMkLst>
        </pc:picChg>
        <pc:picChg chg="mod">
          <ac:chgData name="Philippe Beraud" userId="3b1c6667-7fbc-45cf-ac7c-d346ed9edd62" providerId="ADAL" clId="{2DE617B2-8878-4968-95CA-FB85D3618D30}" dt="2024-03-04T12:59:43.660" v="790" actId="571"/>
          <ac:picMkLst>
            <pc:docMk/>
            <pc:sldMk cId="2831524942" sldId="2147471249"/>
            <ac:picMk id="16" creationId="{D4A2691E-A8D4-4C17-5770-E12F9FBE5BB2}"/>
          </ac:picMkLst>
        </pc:picChg>
        <pc:picChg chg="mod">
          <ac:chgData name="Philippe Beraud" userId="3b1c6667-7fbc-45cf-ac7c-d346ed9edd62" providerId="ADAL" clId="{2DE617B2-8878-4968-95CA-FB85D3618D30}" dt="2024-03-04T12:59:43.660" v="790" actId="571"/>
          <ac:picMkLst>
            <pc:docMk/>
            <pc:sldMk cId="2831524942" sldId="2147471249"/>
            <ac:picMk id="17" creationId="{37B8E051-5B7D-EC38-C6DC-EE625001B2A9}"/>
          </ac:picMkLst>
        </pc:picChg>
        <pc:picChg chg="mod">
          <ac:chgData name="Philippe Beraud" userId="3b1c6667-7fbc-45cf-ac7c-d346ed9edd62" providerId="ADAL" clId="{2DE617B2-8878-4968-95CA-FB85D3618D30}" dt="2024-03-04T12:59:58.273" v="795" actId="1076"/>
          <ac:picMkLst>
            <pc:docMk/>
            <pc:sldMk cId="2831524942" sldId="2147471249"/>
            <ac:picMk id="18" creationId="{3B63E3EE-911D-E09D-8ECC-6AF2AA304A59}"/>
          </ac:picMkLst>
        </pc:picChg>
        <pc:picChg chg="mod">
          <ac:chgData name="Philippe Beraud" userId="3b1c6667-7fbc-45cf-ac7c-d346ed9edd62" providerId="ADAL" clId="{2DE617B2-8878-4968-95CA-FB85D3618D30}" dt="2024-03-04T12:59:43.660" v="790" actId="571"/>
          <ac:picMkLst>
            <pc:docMk/>
            <pc:sldMk cId="2831524942" sldId="2147471249"/>
            <ac:picMk id="19" creationId="{74DDCAB6-AF39-2E04-7F91-A5DE266B1E8A}"/>
          </ac:picMkLst>
        </pc:picChg>
        <pc:picChg chg="mod">
          <ac:chgData name="Philippe Beraud" userId="3b1c6667-7fbc-45cf-ac7c-d346ed9edd62" providerId="ADAL" clId="{2DE617B2-8878-4968-95CA-FB85D3618D30}" dt="2024-03-04T12:59:43.660" v="790" actId="571"/>
          <ac:picMkLst>
            <pc:docMk/>
            <pc:sldMk cId="2831524942" sldId="2147471249"/>
            <ac:picMk id="20" creationId="{8C31A35F-7FFC-DF7A-6105-82BDF2E76762}"/>
          </ac:picMkLst>
        </pc:picChg>
        <pc:picChg chg="mod">
          <ac:chgData name="Philippe Beraud" userId="3b1c6667-7fbc-45cf-ac7c-d346ed9edd62" providerId="ADAL" clId="{2DE617B2-8878-4968-95CA-FB85D3618D30}" dt="2024-03-04T12:59:43.660" v="790" actId="571"/>
          <ac:picMkLst>
            <pc:docMk/>
            <pc:sldMk cId="2831524942" sldId="2147471249"/>
            <ac:picMk id="21" creationId="{E5E5F8DE-04CE-C0A2-A440-913851B625C4}"/>
          </ac:picMkLst>
        </pc:picChg>
        <pc:picChg chg="mod">
          <ac:chgData name="Philippe Beraud" userId="3b1c6667-7fbc-45cf-ac7c-d346ed9edd62" providerId="ADAL" clId="{2DE617B2-8878-4968-95CA-FB85D3618D30}" dt="2024-03-04T12:59:43.660" v="790" actId="571"/>
          <ac:picMkLst>
            <pc:docMk/>
            <pc:sldMk cId="2831524942" sldId="2147471249"/>
            <ac:picMk id="25" creationId="{A1924761-98C1-BF63-6406-20E18CA6CC26}"/>
          </ac:picMkLst>
        </pc:picChg>
        <pc:picChg chg="mod">
          <ac:chgData name="Philippe Beraud" userId="3b1c6667-7fbc-45cf-ac7c-d346ed9edd62" providerId="ADAL" clId="{2DE617B2-8878-4968-95CA-FB85D3618D30}" dt="2024-03-04T12:59:43.660" v="790" actId="571"/>
          <ac:picMkLst>
            <pc:docMk/>
            <pc:sldMk cId="2831524942" sldId="2147471249"/>
            <ac:picMk id="26" creationId="{399C932D-8F1F-18E6-DC04-85E7415E6A9F}"/>
          </ac:picMkLst>
        </pc:picChg>
        <pc:picChg chg="mod">
          <ac:chgData name="Philippe Beraud" userId="3b1c6667-7fbc-45cf-ac7c-d346ed9edd62" providerId="ADAL" clId="{2DE617B2-8878-4968-95CA-FB85D3618D30}" dt="2024-03-04T12:59:58.273" v="795" actId="1076"/>
          <ac:picMkLst>
            <pc:docMk/>
            <pc:sldMk cId="2831524942" sldId="2147471249"/>
            <ac:picMk id="28" creationId="{38C48E09-EE00-C3B9-0A6A-48343E7643C9}"/>
          </ac:picMkLst>
        </pc:picChg>
        <pc:picChg chg="mod">
          <ac:chgData name="Philippe Beraud" userId="3b1c6667-7fbc-45cf-ac7c-d346ed9edd62" providerId="ADAL" clId="{2DE617B2-8878-4968-95CA-FB85D3618D30}" dt="2024-03-04T12:59:43.660" v="790" actId="571"/>
          <ac:picMkLst>
            <pc:docMk/>
            <pc:sldMk cId="2831524942" sldId="2147471249"/>
            <ac:picMk id="31" creationId="{7326D7B1-5338-DAF5-A506-1C6E9E5771E5}"/>
          </ac:picMkLst>
        </pc:picChg>
        <pc:picChg chg="mod">
          <ac:chgData name="Philippe Beraud" userId="3b1c6667-7fbc-45cf-ac7c-d346ed9edd62" providerId="ADAL" clId="{2DE617B2-8878-4968-95CA-FB85D3618D30}" dt="2024-03-04T12:59:43.660" v="790" actId="571"/>
          <ac:picMkLst>
            <pc:docMk/>
            <pc:sldMk cId="2831524942" sldId="2147471249"/>
            <ac:picMk id="32" creationId="{325B74C9-72A1-DB8F-7AB0-537E86FC44A0}"/>
          </ac:picMkLst>
        </pc:picChg>
        <pc:picChg chg="mod">
          <ac:chgData name="Philippe Beraud" userId="3b1c6667-7fbc-45cf-ac7c-d346ed9edd62" providerId="ADAL" clId="{2DE617B2-8878-4968-95CA-FB85D3618D30}" dt="2024-03-04T12:59:58.273" v="795" actId="1076"/>
          <ac:picMkLst>
            <pc:docMk/>
            <pc:sldMk cId="2831524942" sldId="2147471249"/>
            <ac:picMk id="34" creationId="{6D0272D5-8712-80A3-6233-C77CB241182C}"/>
          </ac:picMkLst>
        </pc:picChg>
        <pc:picChg chg="mod">
          <ac:chgData name="Philippe Beraud" userId="3b1c6667-7fbc-45cf-ac7c-d346ed9edd62" providerId="ADAL" clId="{2DE617B2-8878-4968-95CA-FB85D3618D30}" dt="2024-03-04T12:59:58.273" v="795" actId="1076"/>
          <ac:picMkLst>
            <pc:docMk/>
            <pc:sldMk cId="2831524942" sldId="2147471249"/>
            <ac:picMk id="35" creationId="{2E16FC31-B828-3E0E-2BA4-CD91D941AC77}"/>
          </ac:picMkLst>
        </pc:picChg>
        <pc:picChg chg="mod">
          <ac:chgData name="Philippe Beraud" userId="3b1c6667-7fbc-45cf-ac7c-d346ed9edd62" providerId="ADAL" clId="{2DE617B2-8878-4968-95CA-FB85D3618D30}" dt="2024-03-04T12:59:58.273" v="795" actId="1076"/>
          <ac:picMkLst>
            <pc:docMk/>
            <pc:sldMk cId="2831524942" sldId="2147471249"/>
            <ac:picMk id="36" creationId="{BA8B584E-35CD-C394-6E65-E1816B706374}"/>
          </ac:picMkLst>
        </pc:picChg>
        <pc:picChg chg="mod">
          <ac:chgData name="Philippe Beraud" userId="3b1c6667-7fbc-45cf-ac7c-d346ed9edd62" providerId="ADAL" clId="{2DE617B2-8878-4968-95CA-FB85D3618D30}" dt="2024-03-04T12:59:58.273" v="795" actId="1076"/>
          <ac:picMkLst>
            <pc:docMk/>
            <pc:sldMk cId="2831524942" sldId="2147471249"/>
            <ac:picMk id="40" creationId="{07DE918A-5D8F-1F10-F6E5-68B8B117EC98}"/>
          </ac:picMkLst>
        </pc:picChg>
        <pc:picChg chg="mod">
          <ac:chgData name="Philippe Beraud" userId="3b1c6667-7fbc-45cf-ac7c-d346ed9edd62" providerId="ADAL" clId="{2DE617B2-8878-4968-95CA-FB85D3618D30}" dt="2024-03-04T12:59:58.273" v="795" actId="1076"/>
          <ac:picMkLst>
            <pc:docMk/>
            <pc:sldMk cId="2831524942" sldId="2147471249"/>
            <ac:picMk id="44" creationId="{3DCBCC63-8901-C5ED-9E11-8874BF83C603}"/>
          </ac:picMkLst>
        </pc:picChg>
        <pc:picChg chg="mod">
          <ac:chgData name="Philippe Beraud" userId="3b1c6667-7fbc-45cf-ac7c-d346ed9edd62" providerId="ADAL" clId="{2DE617B2-8878-4968-95CA-FB85D3618D30}" dt="2024-03-04T12:59:58.273" v="795" actId="1076"/>
          <ac:picMkLst>
            <pc:docMk/>
            <pc:sldMk cId="2831524942" sldId="2147471249"/>
            <ac:picMk id="45" creationId="{D1890F4D-6D0F-6027-4ED9-F0F29D6FB2C8}"/>
          </ac:picMkLst>
        </pc:picChg>
        <pc:picChg chg="mod">
          <ac:chgData name="Philippe Beraud" userId="3b1c6667-7fbc-45cf-ac7c-d346ed9edd62" providerId="ADAL" clId="{2DE617B2-8878-4968-95CA-FB85D3618D30}" dt="2024-03-04T12:59:43.660" v="790" actId="571"/>
          <ac:picMkLst>
            <pc:docMk/>
            <pc:sldMk cId="2831524942" sldId="2147471249"/>
            <ac:picMk id="46" creationId="{606AC317-140D-445E-2797-BAAC9FC687B6}"/>
          </ac:picMkLst>
        </pc:picChg>
        <pc:picChg chg="mod">
          <ac:chgData name="Philippe Beraud" userId="3b1c6667-7fbc-45cf-ac7c-d346ed9edd62" providerId="ADAL" clId="{2DE617B2-8878-4968-95CA-FB85D3618D30}" dt="2024-03-04T12:59:43.660" v="790" actId="571"/>
          <ac:picMkLst>
            <pc:docMk/>
            <pc:sldMk cId="2831524942" sldId="2147471249"/>
            <ac:picMk id="56" creationId="{F722095D-DFF4-4CFA-4679-6CFC8861753D}"/>
          </ac:picMkLst>
        </pc:picChg>
        <pc:picChg chg="mod">
          <ac:chgData name="Philippe Beraud" userId="3b1c6667-7fbc-45cf-ac7c-d346ed9edd62" providerId="ADAL" clId="{2DE617B2-8878-4968-95CA-FB85D3618D30}" dt="2024-03-04T12:59:58.273" v="795" actId="1076"/>
          <ac:picMkLst>
            <pc:docMk/>
            <pc:sldMk cId="2831524942" sldId="2147471249"/>
            <ac:picMk id="61" creationId="{07F97631-FB18-28E6-875B-EE75413602C0}"/>
          </ac:picMkLst>
        </pc:picChg>
        <pc:picChg chg="mod">
          <ac:chgData name="Philippe Beraud" userId="3b1c6667-7fbc-45cf-ac7c-d346ed9edd62" providerId="ADAL" clId="{2DE617B2-8878-4968-95CA-FB85D3618D30}" dt="2024-03-04T12:59:58.273" v="795" actId="1076"/>
          <ac:picMkLst>
            <pc:docMk/>
            <pc:sldMk cId="2831524942" sldId="2147471249"/>
            <ac:picMk id="1028" creationId="{6BA22483-987B-72C2-BEDE-67EFDC3415C6}"/>
          </ac:picMkLst>
        </pc:picChg>
        <pc:picChg chg="mod">
          <ac:chgData name="Philippe Beraud" userId="3b1c6667-7fbc-45cf-ac7c-d346ed9edd62" providerId="ADAL" clId="{2DE617B2-8878-4968-95CA-FB85D3618D30}" dt="2024-03-04T12:59:58.273" v="795" actId="1076"/>
          <ac:picMkLst>
            <pc:docMk/>
            <pc:sldMk cId="2831524942" sldId="2147471249"/>
            <ac:picMk id="1030" creationId="{17A1CDC1-E03B-98BD-576B-6DF01EA3232F}"/>
          </ac:picMkLst>
        </pc:picChg>
        <pc:picChg chg="mod">
          <ac:chgData name="Philippe Beraud" userId="3b1c6667-7fbc-45cf-ac7c-d346ed9edd62" providerId="ADAL" clId="{2DE617B2-8878-4968-95CA-FB85D3618D30}" dt="2024-03-04T12:59:58.273" v="795" actId="1076"/>
          <ac:picMkLst>
            <pc:docMk/>
            <pc:sldMk cId="2831524942" sldId="2147471249"/>
            <ac:picMk id="1038" creationId="{BDC24569-F4E9-9A74-8AD6-E0CDC984ECDB}"/>
          </ac:picMkLst>
        </pc:picChg>
        <pc:picChg chg="mod">
          <ac:chgData name="Philippe Beraud" userId="3b1c6667-7fbc-45cf-ac7c-d346ed9edd62" providerId="ADAL" clId="{2DE617B2-8878-4968-95CA-FB85D3618D30}" dt="2024-03-04T12:59:58.273" v="795" actId="1076"/>
          <ac:picMkLst>
            <pc:docMk/>
            <pc:sldMk cId="2831524942" sldId="2147471249"/>
            <ac:picMk id="1040" creationId="{7D1003CB-0EC1-2D3E-75EA-3B48D646F8C9}"/>
          </ac:picMkLst>
        </pc:picChg>
        <pc:picChg chg="mod">
          <ac:chgData name="Philippe Beraud" userId="3b1c6667-7fbc-45cf-ac7c-d346ed9edd62" providerId="ADAL" clId="{2DE617B2-8878-4968-95CA-FB85D3618D30}" dt="2024-03-04T12:59:58.273" v="795" actId="1076"/>
          <ac:picMkLst>
            <pc:docMk/>
            <pc:sldMk cId="2831524942" sldId="2147471249"/>
            <ac:picMk id="1056" creationId="{C025C72C-AE0A-AED6-1B12-C50DF475B038}"/>
          </ac:picMkLst>
        </pc:picChg>
        <pc:cxnChg chg="mod">
          <ac:chgData name="Philippe Beraud" userId="3b1c6667-7fbc-45cf-ac7c-d346ed9edd62" providerId="ADAL" clId="{2DE617B2-8878-4968-95CA-FB85D3618D30}" dt="2024-03-04T12:59:43.660" v="790" actId="571"/>
          <ac:cxnSpMkLst>
            <pc:docMk/>
            <pc:sldMk cId="2831524942" sldId="2147471249"/>
            <ac:cxnSpMk id="51" creationId="{8459C460-7E23-C3EF-6486-D63D0F90D296}"/>
          </ac:cxnSpMkLst>
        </pc:cxnChg>
        <pc:cxnChg chg="mod">
          <ac:chgData name="Philippe Beraud" userId="3b1c6667-7fbc-45cf-ac7c-d346ed9edd62" providerId="ADAL" clId="{2DE617B2-8878-4968-95CA-FB85D3618D30}" dt="2024-03-04T12:59:43.660" v="790" actId="571"/>
          <ac:cxnSpMkLst>
            <pc:docMk/>
            <pc:sldMk cId="2831524942" sldId="2147471249"/>
            <ac:cxnSpMk id="52" creationId="{1BBDD1C3-13B1-6BCC-F560-5AE3420D9FCF}"/>
          </ac:cxnSpMkLst>
        </pc:cxnChg>
        <pc:cxnChg chg="mod">
          <ac:chgData name="Philippe Beraud" userId="3b1c6667-7fbc-45cf-ac7c-d346ed9edd62" providerId="ADAL" clId="{2DE617B2-8878-4968-95CA-FB85D3618D30}" dt="2024-03-04T12:59:43.660" v="790" actId="571"/>
          <ac:cxnSpMkLst>
            <pc:docMk/>
            <pc:sldMk cId="2831524942" sldId="2147471249"/>
            <ac:cxnSpMk id="53" creationId="{6A83A003-25EA-868F-3998-41C2D2DC613D}"/>
          </ac:cxnSpMkLst>
        </pc:cxnChg>
        <pc:cxnChg chg="mod">
          <ac:chgData name="Philippe Beraud" userId="3b1c6667-7fbc-45cf-ac7c-d346ed9edd62" providerId="ADAL" clId="{2DE617B2-8878-4968-95CA-FB85D3618D30}" dt="2024-03-04T12:59:43.660" v="790" actId="571"/>
          <ac:cxnSpMkLst>
            <pc:docMk/>
            <pc:sldMk cId="2831524942" sldId="2147471249"/>
            <ac:cxnSpMk id="54" creationId="{8446E644-9373-651B-0B1A-7C8E23FB8B97}"/>
          </ac:cxnSpMkLst>
        </pc:cxnChg>
        <pc:cxnChg chg="mod">
          <ac:chgData name="Philippe Beraud" userId="3b1c6667-7fbc-45cf-ac7c-d346ed9edd62" providerId="ADAL" clId="{2DE617B2-8878-4968-95CA-FB85D3618D30}" dt="2024-03-04T12:59:43.660" v="790" actId="571"/>
          <ac:cxnSpMkLst>
            <pc:docMk/>
            <pc:sldMk cId="2831524942" sldId="2147471249"/>
            <ac:cxnSpMk id="57" creationId="{77C3B608-3D30-3D69-A9E5-A064704ECC0C}"/>
          </ac:cxnSpMkLst>
        </pc:cxnChg>
        <pc:cxnChg chg="mod">
          <ac:chgData name="Philippe Beraud" userId="3b1c6667-7fbc-45cf-ac7c-d346ed9edd62" providerId="ADAL" clId="{2DE617B2-8878-4968-95CA-FB85D3618D30}" dt="2024-03-04T12:59:43.660" v="790" actId="571"/>
          <ac:cxnSpMkLst>
            <pc:docMk/>
            <pc:sldMk cId="2831524942" sldId="2147471249"/>
            <ac:cxnSpMk id="58" creationId="{4D2880B7-0F9C-3897-9692-5A125F87E00A}"/>
          </ac:cxnSpMkLst>
        </pc:cxnChg>
        <pc:cxnChg chg="mod">
          <ac:chgData name="Philippe Beraud" userId="3b1c6667-7fbc-45cf-ac7c-d346ed9edd62" providerId="ADAL" clId="{2DE617B2-8878-4968-95CA-FB85D3618D30}" dt="2024-03-04T12:59:58.273" v="795" actId="1076"/>
          <ac:cxnSpMkLst>
            <pc:docMk/>
            <pc:sldMk cId="2831524942" sldId="2147471249"/>
            <ac:cxnSpMk id="1031" creationId="{83A703C1-C2BD-A90F-57F7-403F0D0C83D7}"/>
          </ac:cxnSpMkLst>
        </pc:cxnChg>
        <pc:cxnChg chg="mod">
          <ac:chgData name="Philippe Beraud" userId="3b1c6667-7fbc-45cf-ac7c-d346ed9edd62" providerId="ADAL" clId="{2DE617B2-8878-4968-95CA-FB85D3618D30}" dt="2024-03-04T12:59:58.273" v="795" actId="1076"/>
          <ac:cxnSpMkLst>
            <pc:docMk/>
            <pc:sldMk cId="2831524942" sldId="2147471249"/>
            <ac:cxnSpMk id="1041" creationId="{0248B776-2DB7-1C0B-AC10-427025D2E49B}"/>
          </ac:cxnSpMkLst>
        </pc:cxnChg>
        <pc:cxnChg chg="mod">
          <ac:chgData name="Philippe Beraud" userId="3b1c6667-7fbc-45cf-ac7c-d346ed9edd62" providerId="ADAL" clId="{2DE617B2-8878-4968-95CA-FB85D3618D30}" dt="2024-03-04T12:59:58.273" v="795" actId="1076"/>
          <ac:cxnSpMkLst>
            <pc:docMk/>
            <pc:sldMk cId="2831524942" sldId="2147471249"/>
            <ac:cxnSpMk id="1044" creationId="{0A414E64-7828-8272-C783-A7F42E87EF20}"/>
          </ac:cxnSpMkLst>
        </pc:cxnChg>
        <pc:cxnChg chg="mod">
          <ac:chgData name="Philippe Beraud" userId="3b1c6667-7fbc-45cf-ac7c-d346ed9edd62" providerId="ADAL" clId="{2DE617B2-8878-4968-95CA-FB85D3618D30}" dt="2024-03-04T12:59:58.273" v="795" actId="1076"/>
          <ac:cxnSpMkLst>
            <pc:docMk/>
            <pc:sldMk cId="2831524942" sldId="2147471249"/>
            <ac:cxnSpMk id="1047" creationId="{12EFD842-B478-E0F6-5CA2-B378A8DDAF95}"/>
          </ac:cxnSpMkLst>
        </pc:cxnChg>
        <pc:cxnChg chg="mod">
          <ac:chgData name="Philippe Beraud" userId="3b1c6667-7fbc-45cf-ac7c-d346ed9edd62" providerId="ADAL" clId="{2DE617B2-8878-4968-95CA-FB85D3618D30}" dt="2024-03-04T12:59:58.273" v="795" actId="1076"/>
          <ac:cxnSpMkLst>
            <pc:docMk/>
            <pc:sldMk cId="2831524942" sldId="2147471249"/>
            <ac:cxnSpMk id="1073" creationId="{3F704199-70FC-364B-9EF7-49BA9D73D3EA}"/>
          </ac:cxnSpMkLst>
        </pc:cxnChg>
        <pc:cxnChg chg="mod">
          <ac:chgData name="Philippe Beraud" userId="3b1c6667-7fbc-45cf-ac7c-d346ed9edd62" providerId="ADAL" clId="{2DE617B2-8878-4968-95CA-FB85D3618D30}" dt="2024-03-04T12:59:58.273" v="795" actId="1076"/>
          <ac:cxnSpMkLst>
            <pc:docMk/>
            <pc:sldMk cId="2831524942" sldId="2147471249"/>
            <ac:cxnSpMk id="1081" creationId="{CDA37C9D-6D46-CF8C-9530-F608C83444B0}"/>
          </ac:cxnSpMkLst>
        </pc:cxnChg>
      </pc:sldChg>
      <pc:sldChg chg="modSp add mod modNotesTx">
        <pc:chgData name="Philippe Beraud" userId="3b1c6667-7fbc-45cf-ac7c-d346ed9edd62" providerId="ADAL" clId="{2DE617B2-8878-4968-95CA-FB85D3618D30}" dt="2024-03-04T15:57:38.880" v="1658" actId="1076"/>
        <pc:sldMkLst>
          <pc:docMk/>
          <pc:sldMk cId="1725151171" sldId="2147471250"/>
        </pc:sldMkLst>
        <pc:spChg chg="mod">
          <ac:chgData name="Philippe Beraud" userId="3b1c6667-7fbc-45cf-ac7c-d346ed9edd62" providerId="ADAL" clId="{2DE617B2-8878-4968-95CA-FB85D3618D30}" dt="2024-03-04T15:57:29.107" v="1657" actId="790"/>
          <ac:spMkLst>
            <pc:docMk/>
            <pc:sldMk cId="1725151171" sldId="2147471250"/>
            <ac:spMk id="2" creationId="{35FCF1E5-3EFC-B78E-F3B8-99F018DCEB84}"/>
          </ac:spMkLst>
        </pc:spChg>
        <pc:spChg chg="mod">
          <ac:chgData name="Philippe Beraud" userId="3b1c6667-7fbc-45cf-ac7c-d346ed9edd62" providerId="ADAL" clId="{2DE617B2-8878-4968-95CA-FB85D3618D30}" dt="2024-03-04T15:57:38.880" v="1658" actId="1076"/>
          <ac:spMkLst>
            <pc:docMk/>
            <pc:sldMk cId="1725151171" sldId="2147471250"/>
            <ac:spMk id="3" creationId="{5845793F-EE52-4E90-89CA-78419A031ADA}"/>
          </ac:spMkLst>
        </pc:spChg>
      </pc:sldChg>
      <pc:sldChg chg="modSp add del mod">
        <pc:chgData name="Philippe Beraud" userId="3b1c6667-7fbc-45cf-ac7c-d346ed9edd62" providerId="ADAL" clId="{2DE617B2-8878-4968-95CA-FB85D3618D30}" dt="2024-03-04T15:35:16.873" v="1141" actId="2696"/>
        <pc:sldMkLst>
          <pc:docMk/>
          <pc:sldMk cId="99449823" sldId="2147471251"/>
        </pc:sldMkLst>
        <pc:spChg chg="mod">
          <ac:chgData name="Philippe Beraud" userId="3b1c6667-7fbc-45cf-ac7c-d346ed9edd62" providerId="ADAL" clId="{2DE617B2-8878-4968-95CA-FB85D3618D30}" dt="2024-03-04T15:34:57.800" v="1139"/>
          <ac:spMkLst>
            <pc:docMk/>
            <pc:sldMk cId="99449823" sldId="2147471251"/>
            <ac:spMk id="4" creationId="{24232762-A7FC-F315-96DB-EC8CDCAF02EF}"/>
          </ac:spMkLst>
        </pc:spChg>
      </pc:sldChg>
      <pc:sldChg chg="modSp add mod">
        <pc:chgData name="Philippe Beraud" userId="3b1c6667-7fbc-45cf-ac7c-d346ed9edd62" providerId="ADAL" clId="{2DE617B2-8878-4968-95CA-FB85D3618D30}" dt="2024-03-04T15:35:26.937" v="1144" actId="20577"/>
        <pc:sldMkLst>
          <pc:docMk/>
          <pc:sldMk cId="138598463" sldId="2147471251"/>
        </pc:sldMkLst>
        <pc:spChg chg="mod">
          <ac:chgData name="Philippe Beraud" userId="3b1c6667-7fbc-45cf-ac7c-d346ed9edd62" providerId="ADAL" clId="{2DE617B2-8878-4968-95CA-FB85D3618D30}" dt="2024-03-04T15:35:26.937" v="1144" actId="20577"/>
          <ac:spMkLst>
            <pc:docMk/>
            <pc:sldMk cId="138598463" sldId="2147471251"/>
            <ac:spMk id="4" creationId="{24232762-A7FC-F315-96DB-EC8CDCAF02EF}"/>
          </ac:spMkLst>
        </pc:spChg>
      </pc:sldChg>
      <pc:sldChg chg="modSp add mod modAnim">
        <pc:chgData name="Philippe Beraud" userId="3b1c6667-7fbc-45cf-ac7c-d346ed9edd62" providerId="ADAL" clId="{2DE617B2-8878-4968-95CA-FB85D3618D30}" dt="2024-03-05T07:26:55.322" v="2737" actId="15"/>
        <pc:sldMkLst>
          <pc:docMk/>
          <pc:sldMk cId="2136764923" sldId="2147471252"/>
        </pc:sldMkLst>
        <pc:spChg chg="mod">
          <ac:chgData name="Philippe Beraud" userId="3b1c6667-7fbc-45cf-ac7c-d346ed9edd62" providerId="ADAL" clId="{2DE617B2-8878-4968-95CA-FB85D3618D30}" dt="2024-03-04T15:44:25.893" v="1200" actId="14100"/>
          <ac:spMkLst>
            <pc:docMk/>
            <pc:sldMk cId="2136764923" sldId="2147471252"/>
            <ac:spMk id="4" creationId="{E8F03357-06DF-A197-010D-7CB3A81C2758}"/>
          </ac:spMkLst>
        </pc:spChg>
        <pc:spChg chg="mod">
          <ac:chgData name="Philippe Beraud" userId="3b1c6667-7fbc-45cf-ac7c-d346ed9edd62" providerId="ADAL" clId="{2DE617B2-8878-4968-95CA-FB85D3618D30}" dt="2024-03-05T07:26:55.322" v="2737" actId="15"/>
          <ac:spMkLst>
            <pc:docMk/>
            <pc:sldMk cId="2136764923" sldId="2147471252"/>
            <ac:spMk id="7" creationId="{85E73159-466D-17F6-3825-4F8B4D55B93C}"/>
          </ac:spMkLst>
        </pc:spChg>
      </pc:sldChg>
      <pc:sldChg chg="modSp add mod modAnim">
        <pc:chgData name="Philippe Beraud" userId="3b1c6667-7fbc-45cf-ac7c-d346ed9edd62" providerId="ADAL" clId="{2DE617B2-8878-4968-95CA-FB85D3618D30}" dt="2024-03-05T07:25:05.103" v="2608" actId="20577"/>
        <pc:sldMkLst>
          <pc:docMk/>
          <pc:sldMk cId="2029481300" sldId="2147471253"/>
        </pc:sldMkLst>
        <pc:spChg chg="mod">
          <ac:chgData name="Philippe Beraud" userId="3b1c6667-7fbc-45cf-ac7c-d346ed9edd62" providerId="ADAL" clId="{2DE617B2-8878-4968-95CA-FB85D3618D30}" dt="2024-03-05T07:23:28.854" v="2462" actId="14100"/>
          <ac:spMkLst>
            <pc:docMk/>
            <pc:sldMk cId="2029481300" sldId="2147471253"/>
            <ac:spMk id="4" creationId="{E8F03357-06DF-A197-010D-7CB3A81C2758}"/>
          </ac:spMkLst>
        </pc:spChg>
        <pc:spChg chg="mod">
          <ac:chgData name="Philippe Beraud" userId="3b1c6667-7fbc-45cf-ac7c-d346ed9edd62" providerId="ADAL" clId="{2DE617B2-8878-4968-95CA-FB85D3618D30}" dt="2024-03-05T07:25:05.103" v="2608" actId="20577"/>
          <ac:spMkLst>
            <pc:docMk/>
            <pc:sldMk cId="2029481300" sldId="2147471253"/>
            <ac:spMk id="7" creationId="{85E73159-466D-17F6-3825-4F8B4D55B93C}"/>
          </ac:spMkLst>
        </pc:spChg>
        <pc:spChg chg="mod">
          <ac:chgData name="Philippe Beraud" userId="3b1c6667-7fbc-45cf-ac7c-d346ed9edd62" providerId="ADAL" clId="{2DE617B2-8878-4968-95CA-FB85D3618D30}" dt="2024-03-04T16:03:25.839" v="2063" actId="20577"/>
          <ac:spMkLst>
            <pc:docMk/>
            <pc:sldMk cId="2029481300" sldId="2147471253"/>
            <ac:spMk id="9" creationId="{A5C9D47C-1B89-A8F1-C8BF-4A2B794E2A29}"/>
          </ac:spMkLst>
        </pc:spChg>
      </pc:sldChg>
      <pc:sldChg chg="add del">
        <pc:chgData name="Philippe Beraud" userId="3b1c6667-7fbc-45cf-ac7c-d346ed9edd62" providerId="ADAL" clId="{2DE617B2-8878-4968-95CA-FB85D3618D30}" dt="2024-03-04T15:47:33.649" v="1302" actId="47"/>
        <pc:sldMkLst>
          <pc:docMk/>
          <pc:sldMk cId="631081025" sldId="2147471254"/>
        </pc:sldMkLst>
      </pc:sldChg>
      <pc:sldChg chg="addSp delSp modSp add mod delAnim modAnim chgLayout modNotesTx">
        <pc:chgData name="Philippe Beraud" userId="3b1c6667-7fbc-45cf-ac7c-d346ed9edd62" providerId="ADAL" clId="{2DE617B2-8878-4968-95CA-FB85D3618D30}" dt="2024-03-04T15:55:51.832" v="1590" actId="1076"/>
        <pc:sldMkLst>
          <pc:docMk/>
          <pc:sldMk cId="1434968480" sldId="2147471254"/>
        </pc:sldMkLst>
        <pc:spChg chg="add del mod">
          <ac:chgData name="Philippe Beraud" userId="3b1c6667-7fbc-45cf-ac7c-d346ed9edd62" providerId="ADAL" clId="{2DE617B2-8878-4968-95CA-FB85D3618D30}" dt="2024-03-04T15:51:26.499" v="1378" actId="478"/>
          <ac:spMkLst>
            <pc:docMk/>
            <pc:sldMk cId="1434968480" sldId="2147471254"/>
            <ac:spMk id="4" creationId="{829EF532-7965-7DA9-7A39-BD6D1EFFBEAD}"/>
          </ac:spMkLst>
        </pc:spChg>
        <pc:spChg chg="mod ord">
          <ac:chgData name="Philippe Beraud" userId="3b1c6667-7fbc-45cf-ac7c-d346ed9edd62" providerId="ADAL" clId="{2DE617B2-8878-4968-95CA-FB85D3618D30}" dt="2024-03-04T15:55:48.877" v="1589" actId="14100"/>
          <ac:spMkLst>
            <pc:docMk/>
            <pc:sldMk cId="1434968480" sldId="2147471254"/>
            <ac:spMk id="6" creationId="{8BC38332-00E6-7F16-CEF0-21E0440C9CA2}"/>
          </ac:spMkLst>
        </pc:spChg>
        <pc:spChg chg="mod">
          <ac:chgData name="Philippe Beraud" userId="3b1c6667-7fbc-45cf-ac7c-d346ed9edd62" providerId="ADAL" clId="{2DE617B2-8878-4968-95CA-FB85D3618D30}" dt="2024-03-04T15:50:52.128" v="1373"/>
          <ac:spMkLst>
            <pc:docMk/>
            <pc:sldMk cId="1434968480" sldId="2147471254"/>
            <ac:spMk id="7" creationId="{E4F6E14F-3AB8-1284-B016-A41A8D26A7C1}"/>
          </ac:spMkLst>
        </pc:spChg>
        <pc:spChg chg="del">
          <ac:chgData name="Philippe Beraud" userId="3b1c6667-7fbc-45cf-ac7c-d346ed9edd62" providerId="ADAL" clId="{2DE617B2-8878-4968-95CA-FB85D3618D30}" dt="2024-03-04T15:49:54.485" v="1364" actId="478"/>
          <ac:spMkLst>
            <pc:docMk/>
            <pc:sldMk cId="1434968480" sldId="2147471254"/>
            <ac:spMk id="8" creationId="{E41041CD-7317-5FFF-97F8-ABF5565CD54F}"/>
          </ac:spMkLst>
        </pc:spChg>
        <pc:spChg chg="mod">
          <ac:chgData name="Philippe Beraud" userId="3b1c6667-7fbc-45cf-ac7c-d346ed9edd62" providerId="ADAL" clId="{2DE617B2-8878-4968-95CA-FB85D3618D30}" dt="2024-03-04T15:50:52.128" v="1373"/>
          <ac:spMkLst>
            <pc:docMk/>
            <pc:sldMk cId="1434968480" sldId="2147471254"/>
            <ac:spMk id="16" creationId="{CA742ED6-A277-DF28-F991-40C29C0109FE}"/>
          </ac:spMkLst>
        </pc:spChg>
        <pc:spChg chg="mod">
          <ac:chgData name="Philippe Beraud" userId="3b1c6667-7fbc-45cf-ac7c-d346ed9edd62" providerId="ADAL" clId="{2DE617B2-8878-4968-95CA-FB85D3618D30}" dt="2024-03-04T15:50:52.128" v="1373"/>
          <ac:spMkLst>
            <pc:docMk/>
            <pc:sldMk cId="1434968480" sldId="2147471254"/>
            <ac:spMk id="17" creationId="{C00F0FCB-C4DF-1F9F-BEDC-9ACDBBD3E198}"/>
          </ac:spMkLst>
        </pc:spChg>
        <pc:spChg chg="del">
          <ac:chgData name="Philippe Beraud" userId="3b1c6667-7fbc-45cf-ac7c-d346ed9edd62" providerId="ADAL" clId="{2DE617B2-8878-4968-95CA-FB85D3618D30}" dt="2024-03-04T15:49:54.485" v="1364" actId="478"/>
          <ac:spMkLst>
            <pc:docMk/>
            <pc:sldMk cId="1434968480" sldId="2147471254"/>
            <ac:spMk id="18" creationId="{6997F59E-156D-69B8-8806-EFED44C41ADB}"/>
          </ac:spMkLst>
        </pc:spChg>
        <pc:spChg chg="mod">
          <ac:chgData name="Philippe Beraud" userId="3b1c6667-7fbc-45cf-ac7c-d346ed9edd62" providerId="ADAL" clId="{2DE617B2-8878-4968-95CA-FB85D3618D30}" dt="2024-03-04T15:50:52.128" v="1373"/>
          <ac:spMkLst>
            <pc:docMk/>
            <pc:sldMk cId="1434968480" sldId="2147471254"/>
            <ac:spMk id="19" creationId="{C2CE9250-FD5D-7B78-88D8-E092277CB3F8}"/>
          </ac:spMkLst>
        </pc:spChg>
        <pc:spChg chg="mod">
          <ac:chgData name="Philippe Beraud" userId="3b1c6667-7fbc-45cf-ac7c-d346ed9edd62" providerId="ADAL" clId="{2DE617B2-8878-4968-95CA-FB85D3618D30}" dt="2024-03-04T15:50:52.128" v="1373"/>
          <ac:spMkLst>
            <pc:docMk/>
            <pc:sldMk cId="1434968480" sldId="2147471254"/>
            <ac:spMk id="20" creationId="{A72DDDE7-8CC3-0CC0-DC57-E4935B04AAEB}"/>
          </ac:spMkLst>
        </pc:spChg>
        <pc:spChg chg="mod">
          <ac:chgData name="Philippe Beraud" userId="3b1c6667-7fbc-45cf-ac7c-d346ed9edd62" providerId="ADAL" clId="{2DE617B2-8878-4968-95CA-FB85D3618D30}" dt="2024-03-04T15:50:52.128" v="1373"/>
          <ac:spMkLst>
            <pc:docMk/>
            <pc:sldMk cId="1434968480" sldId="2147471254"/>
            <ac:spMk id="21" creationId="{1F293B35-F380-57EB-8DF6-F2F885E5F63A}"/>
          </ac:spMkLst>
        </pc:spChg>
        <pc:spChg chg="mod">
          <ac:chgData name="Philippe Beraud" userId="3b1c6667-7fbc-45cf-ac7c-d346ed9edd62" providerId="ADAL" clId="{2DE617B2-8878-4968-95CA-FB85D3618D30}" dt="2024-03-04T15:50:52.128" v="1373"/>
          <ac:spMkLst>
            <pc:docMk/>
            <pc:sldMk cId="1434968480" sldId="2147471254"/>
            <ac:spMk id="22" creationId="{BB54EF5C-888C-3D5E-D128-F4C5207DDD94}"/>
          </ac:spMkLst>
        </pc:spChg>
        <pc:spChg chg="mod">
          <ac:chgData name="Philippe Beraud" userId="3b1c6667-7fbc-45cf-ac7c-d346ed9edd62" providerId="ADAL" clId="{2DE617B2-8878-4968-95CA-FB85D3618D30}" dt="2024-03-04T15:50:52.128" v="1373"/>
          <ac:spMkLst>
            <pc:docMk/>
            <pc:sldMk cId="1434968480" sldId="2147471254"/>
            <ac:spMk id="25" creationId="{7D088F77-12FA-07D9-49A7-165F53F2399F}"/>
          </ac:spMkLst>
        </pc:spChg>
        <pc:spChg chg="del">
          <ac:chgData name="Philippe Beraud" userId="3b1c6667-7fbc-45cf-ac7c-d346ed9edd62" providerId="ADAL" clId="{2DE617B2-8878-4968-95CA-FB85D3618D30}" dt="2024-03-04T15:49:54.485" v="1364" actId="478"/>
          <ac:spMkLst>
            <pc:docMk/>
            <pc:sldMk cId="1434968480" sldId="2147471254"/>
            <ac:spMk id="32" creationId="{46DFFDBC-7505-35B0-B6FB-8E642B7CC6A1}"/>
          </ac:spMkLst>
        </pc:spChg>
        <pc:spChg chg="del">
          <ac:chgData name="Philippe Beraud" userId="3b1c6667-7fbc-45cf-ac7c-d346ed9edd62" providerId="ADAL" clId="{2DE617B2-8878-4968-95CA-FB85D3618D30}" dt="2024-03-04T15:49:54.485" v="1364" actId="478"/>
          <ac:spMkLst>
            <pc:docMk/>
            <pc:sldMk cId="1434968480" sldId="2147471254"/>
            <ac:spMk id="39" creationId="{CE737E4F-2255-A516-AA33-61D5F83BD9AC}"/>
          </ac:spMkLst>
        </pc:spChg>
        <pc:spChg chg="del">
          <ac:chgData name="Philippe Beraud" userId="3b1c6667-7fbc-45cf-ac7c-d346ed9edd62" providerId="ADAL" clId="{2DE617B2-8878-4968-95CA-FB85D3618D30}" dt="2024-03-04T15:49:54.485" v="1364" actId="478"/>
          <ac:spMkLst>
            <pc:docMk/>
            <pc:sldMk cId="1434968480" sldId="2147471254"/>
            <ac:spMk id="46" creationId="{22AF55BC-F94C-880E-E50C-B72D6BBA9006}"/>
          </ac:spMkLst>
        </pc:spChg>
        <pc:spChg chg="mod">
          <ac:chgData name="Philippe Beraud" userId="3b1c6667-7fbc-45cf-ac7c-d346ed9edd62" providerId="ADAL" clId="{2DE617B2-8878-4968-95CA-FB85D3618D30}" dt="2024-03-04T15:50:52.128" v="1373"/>
          <ac:spMkLst>
            <pc:docMk/>
            <pc:sldMk cId="1434968480" sldId="2147471254"/>
            <ac:spMk id="47" creationId="{FD707BC0-CE2B-2660-08A1-1E8E3D975E86}"/>
          </ac:spMkLst>
        </pc:spChg>
        <pc:spChg chg="add del mod">
          <ac:chgData name="Philippe Beraud" userId="3b1c6667-7fbc-45cf-ac7c-d346ed9edd62" providerId="ADAL" clId="{2DE617B2-8878-4968-95CA-FB85D3618D30}" dt="2024-03-04T15:51:24.707" v="1377" actId="6264"/>
          <ac:spMkLst>
            <pc:docMk/>
            <pc:sldMk cId="1434968480" sldId="2147471254"/>
            <ac:spMk id="49" creationId="{026F4CDB-3F5D-333F-9AA2-A4964B21DE72}"/>
          </ac:spMkLst>
        </pc:spChg>
        <pc:spChg chg="del">
          <ac:chgData name="Philippe Beraud" userId="3b1c6667-7fbc-45cf-ac7c-d346ed9edd62" providerId="ADAL" clId="{2DE617B2-8878-4968-95CA-FB85D3618D30}" dt="2024-03-04T15:49:54.485" v="1364" actId="478"/>
          <ac:spMkLst>
            <pc:docMk/>
            <pc:sldMk cId="1434968480" sldId="2147471254"/>
            <ac:spMk id="74" creationId="{9C07C764-F86A-90C9-232E-9AA23F26BDD9}"/>
          </ac:spMkLst>
        </pc:spChg>
        <pc:spChg chg="del">
          <ac:chgData name="Philippe Beraud" userId="3b1c6667-7fbc-45cf-ac7c-d346ed9edd62" providerId="ADAL" clId="{2DE617B2-8878-4968-95CA-FB85D3618D30}" dt="2024-03-04T15:49:54.485" v="1364" actId="478"/>
          <ac:spMkLst>
            <pc:docMk/>
            <pc:sldMk cId="1434968480" sldId="2147471254"/>
            <ac:spMk id="75" creationId="{A5C9CFC1-8B5C-FB45-0FD6-30AEA947D99A}"/>
          </ac:spMkLst>
        </pc:spChg>
        <pc:spChg chg="del">
          <ac:chgData name="Philippe Beraud" userId="3b1c6667-7fbc-45cf-ac7c-d346ed9edd62" providerId="ADAL" clId="{2DE617B2-8878-4968-95CA-FB85D3618D30}" dt="2024-03-04T15:49:54.485" v="1364" actId="478"/>
          <ac:spMkLst>
            <pc:docMk/>
            <pc:sldMk cId="1434968480" sldId="2147471254"/>
            <ac:spMk id="76" creationId="{D87810CB-0E0C-2605-BE18-260EFE880E4D}"/>
          </ac:spMkLst>
        </pc:spChg>
        <pc:spChg chg="del">
          <ac:chgData name="Philippe Beraud" userId="3b1c6667-7fbc-45cf-ac7c-d346ed9edd62" providerId="ADAL" clId="{2DE617B2-8878-4968-95CA-FB85D3618D30}" dt="2024-03-04T15:49:54.485" v="1364" actId="478"/>
          <ac:spMkLst>
            <pc:docMk/>
            <pc:sldMk cId="1434968480" sldId="2147471254"/>
            <ac:spMk id="77" creationId="{ED01ABD3-6915-CBC6-C268-9FB905F0E3BB}"/>
          </ac:spMkLst>
        </pc:spChg>
        <pc:spChg chg="add mod">
          <ac:chgData name="Philippe Beraud" userId="3b1c6667-7fbc-45cf-ac7c-d346ed9edd62" providerId="ADAL" clId="{2DE617B2-8878-4968-95CA-FB85D3618D30}" dt="2024-03-04T15:55:51.832" v="1590" actId="1076"/>
          <ac:spMkLst>
            <pc:docMk/>
            <pc:sldMk cId="1434968480" sldId="2147471254"/>
            <ac:spMk id="78" creationId="{CE6D5828-15F9-C7DC-77F8-47D08A520F4C}"/>
          </ac:spMkLst>
        </pc:spChg>
        <pc:spChg chg="del">
          <ac:chgData name="Philippe Beraud" userId="3b1c6667-7fbc-45cf-ac7c-d346ed9edd62" providerId="ADAL" clId="{2DE617B2-8878-4968-95CA-FB85D3618D30}" dt="2024-03-04T15:49:54.485" v="1364" actId="478"/>
          <ac:spMkLst>
            <pc:docMk/>
            <pc:sldMk cId="1434968480" sldId="2147471254"/>
            <ac:spMk id="79" creationId="{4A7671EA-1990-3A94-627D-A75FF5DDE179}"/>
          </ac:spMkLst>
        </pc:spChg>
        <pc:spChg chg="add del mod">
          <ac:chgData name="Philippe Beraud" userId="3b1c6667-7fbc-45cf-ac7c-d346ed9edd62" providerId="ADAL" clId="{2DE617B2-8878-4968-95CA-FB85D3618D30}" dt="2024-03-04T15:51:36.961" v="1383" actId="478"/>
          <ac:spMkLst>
            <pc:docMk/>
            <pc:sldMk cId="1434968480" sldId="2147471254"/>
            <ac:spMk id="80" creationId="{68CD35D2-B3B5-2F2E-5511-B1820D3CACC3}"/>
          </ac:spMkLst>
        </pc:spChg>
        <pc:spChg chg="del">
          <ac:chgData name="Philippe Beraud" userId="3b1c6667-7fbc-45cf-ac7c-d346ed9edd62" providerId="ADAL" clId="{2DE617B2-8878-4968-95CA-FB85D3618D30}" dt="2024-03-04T15:49:54.485" v="1364" actId="478"/>
          <ac:spMkLst>
            <pc:docMk/>
            <pc:sldMk cId="1434968480" sldId="2147471254"/>
            <ac:spMk id="81" creationId="{C36778FD-7BCF-779B-88BE-C5E8B2F954E8}"/>
          </ac:spMkLst>
        </pc:spChg>
        <pc:spChg chg="del">
          <ac:chgData name="Philippe Beraud" userId="3b1c6667-7fbc-45cf-ac7c-d346ed9edd62" providerId="ADAL" clId="{2DE617B2-8878-4968-95CA-FB85D3618D30}" dt="2024-03-04T15:49:54.485" v="1364" actId="478"/>
          <ac:spMkLst>
            <pc:docMk/>
            <pc:sldMk cId="1434968480" sldId="2147471254"/>
            <ac:spMk id="83" creationId="{C3AA5141-4F21-3A57-FAC9-355298E5DD07}"/>
          </ac:spMkLst>
        </pc:spChg>
        <pc:spChg chg="del">
          <ac:chgData name="Philippe Beraud" userId="3b1c6667-7fbc-45cf-ac7c-d346ed9edd62" providerId="ADAL" clId="{2DE617B2-8878-4968-95CA-FB85D3618D30}" dt="2024-03-04T15:49:54.485" v="1364" actId="478"/>
          <ac:spMkLst>
            <pc:docMk/>
            <pc:sldMk cId="1434968480" sldId="2147471254"/>
            <ac:spMk id="85" creationId="{6189476C-5A2D-5D1B-18C5-63FC5ECF912E}"/>
          </ac:spMkLst>
        </pc:spChg>
        <pc:spChg chg="del">
          <ac:chgData name="Philippe Beraud" userId="3b1c6667-7fbc-45cf-ac7c-d346ed9edd62" providerId="ADAL" clId="{2DE617B2-8878-4968-95CA-FB85D3618D30}" dt="2024-03-04T15:49:54.485" v="1364" actId="478"/>
          <ac:spMkLst>
            <pc:docMk/>
            <pc:sldMk cId="1434968480" sldId="2147471254"/>
            <ac:spMk id="89" creationId="{A37C3B11-D7FD-668E-FA4D-1153C4C9C1BA}"/>
          </ac:spMkLst>
        </pc:spChg>
        <pc:spChg chg="del">
          <ac:chgData name="Philippe Beraud" userId="3b1c6667-7fbc-45cf-ac7c-d346ed9edd62" providerId="ADAL" clId="{2DE617B2-8878-4968-95CA-FB85D3618D30}" dt="2024-03-04T15:49:54.485" v="1364" actId="478"/>
          <ac:spMkLst>
            <pc:docMk/>
            <pc:sldMk cId="1434968480" sldId="2147471254"/>
            <ac:spMk id="91" creationId="{9FE383A0-4C4F-E4A6-E9BB-AAECFB782EB9}"/>
          </ac:spMkLst>
        </pc:spChg>
        <pc:spChg chg="del">
          <ac:chgData name="Philippe Beraud" userId="3b1c6667-7fbc-45cf-ac7c-d346ed9edd62" providerId="ADAL" clId="{2DE617B2-8878-4968-95CA-FB85D3618D30}" dt="2024-03-04T15:49:54.485" v="1364" actId="478"/>
          <ac:spMkLst>
            <pc:docMk/>
            <pc:sldMk cId="1434968480" sldId="2147471254"/>
            <ac:spMk id="93" creationId="{D3F69047-228F-6E34-C522-A3EA513BF8C7}"/>
          </ac:spMkLst>
        </pc:spChg>
        <pc:grpChg chg="del">
          <ac:chgData name="Philippe Beraud" userId="3b1c6667-7fbc-45cf-ac7c-d346ed9edd62" providerId="ADAL" clId="{2DE617B2-8878-4968-95CA-FB85D3618D30}" dt="2024-03-04T15:49:54.485" v="1364" actId="478"/>
          <ac:grpSpMkLst>
            <pc:docMk/>
            <pc:sldMk cId="1434968480" sldId="2147471254"/>
            <ac:grpSpMk id="3" creationId="{3C7D8DDD-3E43-6F79-3B40-A4A297B561CF}"/>
          </ac:grpSpMkLst>
        </pc:grpChg>
        <pc:grpChg chg="add mod">
          <ac:chgData name="Philippe Beraud" userId="3b1c6667-7fbc-45cf-ac7c-d346ed9edd62" providerId="ADAL" clId="{2DE617B2-8878-4968-95CA-FB85D3618D30}" dt="2024-03-04T15:50:52.128" v="1373"/>
          <ac:grpSpMkLst>
            <pc:docMk/>
            <pc:sldMk cId="1434968480" sldId="2147471254"/>
            <ac:grpSpMk id="5" creationId="{60C2B7A3-AD27-E973-48C7-D9DB5160EAEA}"/>
          </ac:grpSpMkLst>
        </pc:grpChg>
        <pc:picChg chg="del">
          <ac:chgData name="Philippe Beraud" userId="3b1c6667-7fbc-45cf-ac7c-d346ed9edd62" providerId="ADAL" clId="{2DE617B2-8878-4968-95CA-FB85D3618D30}" dt="2024-03-04T15:49:54.485" v="1364" actId="478"/>
          <ac:picMkLst>
            <pc:docMk/>
            <pc:sldMk cId="1434968480" sldId="2147471254"/>
            <ac:picMk id="2" creationId="{4A8C32E4-2C82-7292-5129-145C3872D219}"/>
          </ac:picMkLst>
        </pc:picChg>
        <pc:cxnChg chg="mod">
          <ac:chgData name="Philippe Beraud" userId="3b1c6667-7fbc-45cf-ac7c-d346ed9edd62" providerId="ADAL" clId="{2DE617B2-8878-4968-95CA-FB85D3618D30}" dt="2024-03-04T15:50:52.128" v="1373"/>
          <ac:cxnSpMkLst>
            <pc:docMk/>
            <pc:sldMk cId="1434968480" sldId="2147471254"/>
            <ac:cxnSpMk id="23" creationId="{DB010E80-B674-2752-4994-FD12CCA07B37}"/>
          </ac:cxnSpMkLst>
        </pc:cxnChg>
        <pc:cxnChg chg="mod">
          <ac:chgData name="Philippe Beraud" userId="3b1c6667-7fbc-45cf-ac7c-d346ed9edd62" providerId="ADAL" clId="{2DE617B2-8878-4968-95CA-FB85D3618D30}" dt="2024-03-04T15:50:52.128" v="1373"/>
          <ac:cxnSpMkLst>
            <pc:docMk/>
            <pc:sldMk cId="1434968480" sldId="2147471254"/>
            <ac:cxnSpMk id="24" creationId="{CE93F507-D425-6E86-8078-E3B2AF1E5614}"/>
          </ac:cxnSpMkLst>
        </pc:cxnChg>
      </pc:sldChg>
      <pc:sldChg chg="addSp delSp modSp add mod delAnim">
        <pc:chgData name="Philippe Beraud" userId="3b1c6667-7fbc-45cf-ac7c-d346ed9edd62" providerId="ADAL" clId="{2DE617B2-8878-4968-95CA-FB85D3618D30}" dt="2024-03-05T07:23:10.009" v="2461" actId="403"/>
        <pc:sldMkLst>
          <pc:docMk/>
          <pc:sldMk cId="4153093245" sldId="2147471255"/>
        </pc:sldMkLst>
        <pc:spChg chg="mod">
          <ac:chgData name="Philippe Beraud" userId="3b1c6667-7fbc-45cf-ac7c-d346ed9edd62" providerId="ADAL" clId="{2DE617B2-8878-4968-95CA-FB85D3618D30}" dt="2024-03-04T16:34:11.379" v="2181" actId="14100"/>
          <ac:spMkLst>
            <pc:docMk/>
            <pc:sldMk cId="4153093245" sldId="2147471255"/>
            <ac:spMk id="4" creationId="{E8F03357-06DF-A197-010D-7CB3A81C2758}"/>
          </ac:spMkLst>
        </pc:spChg>
        <pc:spChg chg="del">
          <ac:chgData name="Philippe Beraud" userId="3b1c6667-7fbc-45cf-ac7c-d346ed9edd62" providerId="ADAL" clId="{2DE617B2-8878-4968-95CA-FB85D3618D30}" dt="2024-03-04T16:32:45.704" v="2170" actId="478"/>
          <ac:spMkLst>
            <pc:docMk/>
            <pc:sldMk cId="4153093245" sldId="2147471255"/>
            <ac:spMk id="7" creationId="{85E73159-466D-17F6-3825-4F8B4D55B93C}"/>
          </ac:spMkLst>
        </pc:spChg>
        <pc:spChg chg="mod">
          <ac:chgData name="Philippe Beraud" userId="3b1c6667-7fbc-45cf-ac7c-d346ed9edd62" providerId="ADAL" clId="{2DE617B2-8878-4968-95CA-FB85D3618D30}" dt="2024-03-05T07:23:10.009" v="2461" actId="403"/>
          <ac:spMkLst>
            <pc:docMk/>
            <pc:sldMk cId="4153093245" sldId="2147471255"/>
            <ac:spMk id="9" creationId="{A5C9D47C-1B89-A8F1-C8BF-4A2B794E2A29}"/>
          </ac:spMkLst>
        </pc:spChg>
        <pc:graphicFrameChg chg="add del mod modGraphic">
          <ac:chgData name="Philippe Beraud" userId="3b1c6667-7fbc-45cf-ac7c-d346ed9edd62" providerId="ADAL" clId="{2DE617B2-8878-4968-95CA-FB85D3618D30}" dt="2024-03-04T16:34:18.853" v="2183" actId="478"/>
          <ac:graphicFrameMkLst>
            <pc:docMk/>
            <pc:sldMk cId="4153093245" sldId="2147471255"/>
            <ac:graphicFrameMk id="2" creationId="{ADCE5761-8787-B9F4-08FA-4E8A49A18A26}"/>
          </ac:graphicFrameMkLst>
        </pc:graphicFrameChg>
        <pc:graphicFrameChg chg="add mod modGraphic">
          <ac:chgData name="Philippe Beraud" userId="3b1c6667-7fbc-45cf-ac7c-d346ed9edd62" providerId="ADAL" clId="{2DE617B2-8878-4968-95CA-FB85D3618D30}" dt="2024-03-04T16:34:41.857" v="2190" actId="1076"/>
          <ac:graphicFrameMkLst>
            <pc:docMk/>
            <pc:sldMk cId="4153093245" sldId="2147471255"/>
            <ac:graphicFrameMk id="3" creationId="{7B222C6D-6E47-2EE6-5E9C-72985B5F14A0}"/>
          </ac:graphicFrameMkLst>
        </pc:graphicFrameChg>
      </pc:sldChg>
      <pc:sldMasterChg chg="modSldLayout">
        <pc:chgData name="Philippe Beraud" userId="3b1c6667-7fbc-45cf-ac7c-d346ed9edd62" providerId="ADAL" clId="{2DE617B2-8878-4968-95CA-FB85D3618D30}" dt="2024-03-04T08:54:34.486" v="36" actId="20577"/>
        <pc:sldMasterMkLst>
          <pc:docMk/>
          <pc:sldMasterMk cId="3588427678" sldId="2147484229"/>
        </pc:sldMasterMkLst>
        <pc:sldLayoutChg chg="modSp mod">
          <pc:chgData name="Philippe Beraud" userId="3b1c6667-7fbc-45cf-ac7c-d346ed9edd62" providerId="ADAL" clId="{2DE617B2-8878-4968-95CA-FB85D3618D30}" dt="2024-03-04T08:54:34.486" v="36" actId="20577"/>
          <pc:sldLayoutMkLst>
            <pc:docMk/>
            <pc:sldMasterMk cId="3588427678" sldId="2147484229"/>
            <pc:sldLayoutMk cId="925069136" sldId="2147484299"/>
          </pc:sldLayoutMkLst>
          <pc:spChg chg="mod">
            <ac:chgData name="Philippe Beraud" userId="3b1c6667-7fbc-45cf-ac7c-d346ed9edd62" providerId="ADAL" clId="{2DE617B2-8878-4968-95CA-FB85D3618D30}" dt="2024-03-04T08:54:34.486" v="36" actId="20577"/>
            <ac:spMkLst>
              <pc:docMk/>
              <pc:sldMasterMk cId="3588427678" sldId="2147484229"/>
              <pc:sldLayoutMk cId="925069136" sldId="2147484299"/>
              <ac:spMk id="9" creationId="{C855B194-95FF-490A-9868-423BDB143638}"/>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11/28/2024 12:23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11/28/2024 12:23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azure/active-directory/authentication/concept-authentication-authenticator-app"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entra/identity/conditional-access/howto-conditional-access-policy-authentication-strength-externa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mem/intune/protect/device-compliance-partners"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learn.microsoft.com/en-us/mem/intune/protect/device-compliance-get-started#integrate-with-conditional-acces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us/entra/identity/conditional-access/concept-conditional-access-grant#require-approved-client-app"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earn.microsoft.com/en-us/entra/identity/conditional-access/concept-conditional-access-grant#require-app-protection-policy"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learn.microsoft.com/en-us/entra/identity/conditional-access/control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learn.microsoft.com/en-us/purview/sensitivity-labels-teams-groups-sites"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learn.microsoft.com/en-us/entra/identity-platform/developer-guide-conditional-access-authentication-context" TargetMode="External"/><Relationship Id="rId4" Type="http://schemas.openxmlformats.org/officeDocument/2006/relationships/hyperlink" Target="https://learn.microsoft.com/en-us/defender-cloud-apps/session-policy-aad?branch=pr-en-us-2082#require-step-up-authentication-authentication-contex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entra/identity/conditional-access/workload-identity#create-a-location-based-conditional-access-policy"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learn.microsoft.com/en-us/entra/id-protection/concept-workload-identity-risk#workload-identity-risk-detections"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Windows-server/remote/remote-access/how-to-aovpn-conditional-access"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active-directory/conditional-access/location-condit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ocs.microsoft.com/en-us/azure/active-directory/conditional-access/conditions#sign-in-risk" TargetMode="External"/><Relationship Id="rId5" Type="http://schemas.openxmlformats.org/officeDocument/2006/relationships/hyperlink" Target="https://docs.microsoft.com/en-us/azure/active-directory/conditional-access/conditions#client-apps" TargetMode="External"/><Relationship Id="rId4" Type="http://schemas.openxmlformats.org/officeDocument/2006/relationships/hyperlink" Target="https://docs.microsoft.com/en-us/azure/active-directory/conditional-access/conditions#device-platform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learn.microsoft.com/en-us/entra/identity/conditional-access/concept-conditional-access-policy-common?tabs=secure-foundatio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learn.microsoft.com/en-us/entra/identity/conditional-access/howto-conditional-access-policy-compliant-device" TargetMode="External"/><Relationship Id="rId13" Type="http://schemas.openxmlformats.org/officeDocument/2006/relationships/hyperlink" Target="https://learn.microsoft.com/en-us/entra/identity/conditional-access/howto-conditional-access-policy-risk" TargetMode="External"/><Relationship Id="rId3" Type="http://schemas.openxmlformats.org/officeDocument/2006/relationships/hyperlink" Target="https://learn.microsoft.com/en-us/entra/identity/conditional-access/concept-conditional-access-policy-common?tabs=secure-foundation" TargetMode="External"/><Relationship Id="rId7" Type="http://schemas.openxmlformats.org/officeDocument/2006/relationships/hyperlink" Target="https://learn.microsoft.com/en-us/entra/identity/conditional-access/howto-policy-approved-app-or-app-protection" TargetMode="External"/><Relationship Id="rId12" Type="http://schemas.openxmlformats.org/officeDocument/2006/relationships/hyperlink" Target="https://learn.microsoft.com/en-us/entra/identity/conditional-access/howto-policy-app-enforced-restriction" TargetMode="External"/><Relationship Id="rId17" Type="http://schemas.openxmlformats.org/officeDocument/2006/relationships/hyperlink" Target="https://learn.microsoft.com/en-us/entra/identity/conditional-access/howto-conditional-access-policy-azure-management" TargetMode="External"/><Relationship Id="rId2" Type="http://schemas.openxmlformats.org/officeDocument/2006/relationships/slide" Target="../slides/slide58.xml"/><Relationship Id="rId16" Type="http://schemas.openxmlformats.org/officeDocument/2006/relationships/hyperlink" Target="https://learn.microsoft.com/en-us/entra/identity/conditional-access/howto-conditional-access-policy-all-users-mfa" TargetMode="External"/><Relationship Id="rId1" Type="http://schemas.openxmlformats.org/officeDocument/2006/relationships/notesMaster" Target="../notesMasters/notesMaster1.xml"/><Relationship Id="rId6" Type="http://schemas.openxmlformats.org/officeDocument/2006/relationships/hyperlink" Target="https://learn.microsoft.com/en-us/entra/identity/conditional-access/howto-policy-persistent-browser-session" TargetMode="External"/><Relationship Id="rId11" Type="http://schemas.openxmlformats.org/officeDocument/2006/relationships/hyperlink" Target="https://learn.microsoft.com/en-us/entra/identity/conditional-access/howto-conditional-access-policy-registration" TargetMode="External"/><Relationship Id="rId5" Type="http://schemas.openxmlformats.org/officeDocument/2006/relationships/hyperlink" Target="https://learn.microsoft.com/en-us/entra/identity/conditional-access/howto-policy-unknown-unsupported-device" TargetMode="External"/><Relationship Id="rId15" Type="http://schemas.openxmlformats.org/officeDocument/2006/relationships/hyperlink" Target="https://learn.microsoft.com/en-us/entra/identity/conditional-access/howto-conditional-access-policy-block-legacy" TargetMode="External"/><Relationship Id="rId10" Type="http://schemas.openxmlformats.org/officeDocument/2006/relationships/hyperlink" Target="https://learn.microsoft.com/en-us/entra/identity/conditional-access/howto-policy-guest-mfa" TargetMode="External"/><Relationship Id="rId4" Type="http://schemas.openxmlformats.org/officeDocument/2006/relationships/hyperlink" Target="https://learn.microsoft.com/en-us/entra/identity/conditional-access/howto-conditional-access-policy-admin-mfa" TargetMode="External"/><Relationship Id="rId9" Type="http://schemas.openxmlformats.org/officeDocument/2006/relationships/hyperlink" Target="https://learn.microsoft.com/en-us/entra/identity/conditional-access/howto-conditional-access-policy-compliant-device-admin" TargetMode="External"/><Relationship Id="rId14" Type="http://schemas.openxmlformats.org/officeDocument/2006/relationships/hyperlink" Target="https://learn.microsoft.com/en-us/entra/identity/conditional-access/howto-conditional-access-policy-risk-user"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earn.microsoft.com/en-us/entra/identity/role-based-access-control/security-emergency-acces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11/28/2024 12:23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29901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11/28/2024 12:23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2935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en-US" dirty="0">
                <a:latin typeface="Segoe UI Light"/>
                <a:cs typeface="Segoe UI Light"/>
              </a:rPr>
              <a:t>When creating Entra ID Conditional Access policies and targeting users who have Entra ID roles, it is important to consider that you may not cover new roles that are added to Entra ID in the future. This is because there is no "protect all roles" button in Entra ID Conditional Access policies, and you must manually select any roles that are added.</a:t>
            </a:r>
          </a:p>
          <a:p>
            <a:endParaRPr lang="en-US" dirty="0">
              <a:latin typeface="Segoe UI Light"/>
              <a:cs typeface="Segoe UI Light"/>
            </a:endParaRPr>
          </a:p>
          <a:p>
            <a:r>
              <a:rPr lang="en-US" dirty="0">
                <a:latin typeface="Segoe UI Light"/>
                <a:cs typeface="Segoe UI Light"/>
              </a:rPr>
              <a:t>It is also important to note that these roles do not protect any admin roles outside of Entra ID, such as roles assigned in Microsoft 365 products like the Security &amp; Compliance Center, Azure </a:t>
            </a:r>
            <a:r>
              <a:rPr lang="en-US" dirty="0" err="1">
                <a:latin typeface="Segoe UI Light"/>
                <a:cs typeface="Segoe UI Light"/>
              </a:rPr>
              <a:t>Pureview</a:t>
            </a:r>
            <a:r>
              <a:rPr lang="en-US" dirty="0">
                <a:latin typeface="Segoe UI Light"/>
                <a:cs typeface="Segoe UI Light"/>
              </a:rPr>
              <a:t> roles like super user, or Azure RBAC roles that are assigned on Azure resource level.</a:t>
            </a:r>
          </a:p>
          <a:p>
            <a:endParaRPr lang="en-US" dirty="0">
              <a:latin typeface="Segoe UI Light"/>
              <a:cs typeface="Segoe UI Light"/>
            </a:endParaRPr>
          </a:p>
          <a:p>
            <a:r>
              <a:rPr lang="en-US" dirty="0">
                <a:latin typeface="Segoe UI Light"/>
                <a:cs typeface="Segoe UI Light"/>
              </a:rPr>
              <a:t>One potential workaround for this issue is to target groups instead of roles and ensure that role permissions are only granted via these groups. However, it is important to keep in mind that this may lead to a potential lack of coverage for anyone who is a direct role member instead of being a member of the group.</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1715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Conditional Access is triggered on conditions and then restrictions are applied.</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1338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en-US" dirty="0"/>
              <a:t>Be aware that a user risk can only be cleared in the user’s home tenant.</a:t>
            </a:r>
          </a:p>
          <a:p>
            <a:r>
              <a:rPr lang="en-US" dirty="0"/>
              <a:t>If you apply a risk policy to guest users, they eventually can’t access your resources until the risk has been cleared in their home tenant.</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57250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6558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3525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2163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9309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660C2175-3EA1-4069-B44A-54D928B913D3}" type="slidenum">
              <a:rPr lang="de-DE" smtClean="0"/>
              <a:t>24</a:t>
            </a:fld>
            <a:endParaRPr lang="de-DE"/>
          </a:p>
        </p:txBody>
      </p:sp>
    </p:spTree>
    <p:extLst>
      <p:ext uri="{BB962C8B-B14F-4D97-AF65-F5344CB8AC3E}">
        <p14:creationId xmlns:p14="http://schemas.microsoft.com/office/powerpoint/2010/main" val="2159588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2917">
                    <a:schemeClr val="tx1"/>
                  </a:gs>
                  <a:gs pos="30000">
                    <a:schemeClr val="tx1"/>
                  </a:gs>
                </a:gsLst>
                <a:lin ang="5400000" scaled="0"/>
              </a:gradFill>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1596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11/28/2024 12:23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064007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2917">
                      <a:schemeClr val="tx1"/>
                    </a:gs>
                    <a:gs pos="30000">
                      <a:schemeClr val="tx1"/>
                    </a:gs>
                  </a:gsLst>
                  <a:lin ang="5400000" scaled="0"/>
                </a:gradFill>
              </a:rPr>
              <a:t>Using the “Block access” will overrule any other “Grant access” grant. Users won’t be able to access the service if a block access policy applies to them.</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16324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5221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57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Authenticator phone sign-in can be configured in phishing-resistant way though it is not considered phishing-resistant by the built-in authentication strength.</a:t>
            </a:r>
          </a:p>
          <a:p>
            <a:endParaRPr lang="en-US" dirty="0"/>
          </a:p>
          <a:p>
            <a:r>
              <a:rPr lang="en-US" dirty="0"/>
              <a:t>https://learn.microsoft.com/en-us/entra/standards/memo-22-09-multi-factor-authentication#protection-from-external-phishing</a:t>
            </a:r>
          </a:p>
          <a:p>
            <a:br>
              <a:rPr lang="en-US" dirty="0"/>
            </a:br>
            <a:r>
              <a:rPr lang="en-US" b="1" i="0" u="none" strike="noStrike" dirty="0">
                <a:solidFill>
                  <a:srgbClr val="171717"/>
                </a:solidFill>
                <a:effectLst/>
                <a:latin typeface="Segoe UI" panose="020B0502040204020203" pitchFamily="34" charset="0"/>
                <a:hlinkClick r:id="rId3"/>
              </a:rPr>
              <a:t>Microsoft Authenticator</a:t>
            </a:r>
            <a:r>
              <a:rPr lang="en-US" b="1" i="0" dirty="0">
                <a:solidFill>
                  <a:srgbClr val="171717"/>
                </a:solidFill>
                <a:effectLst/>
                <a:latin typeface="Segoe UI" panose="020B0502040204020203" pitchFamily="34" charset="0"/>
              </a:rPr>
              <a:t> and conditional access policies that enforce managed devices</a:t>
            </a:r>
            <a:r>
              <a:rPr lang="en-US" b="0" i="0" dirty="0">
                <a:solidFill>
                  <a:srgbClr val="171717"/>
                </a:solidFill>
                <a:effectLst/>
                <a:latin typeface="Segoe UI" panose="020B0502040204020203" pitchFamily="34" charset="0"/>
              </a:rPr>
              <a:t>. Managed devices are Hybrid Entra ID joined device or device marked as compliant.</a:t>
            </a:r>
          </a:p>
          <a:p>
            <a:br>
              <a:rPr lang="en-US" dirty="0"/>
            </a:br>
            <a:r>
              <a:rPr lang="en-US" b="0" i="0" dirty="0">
                <a:solidFill>
                  <a:srgbClr val="171717"/>
                </a:solidFill>
                <a:effectLst/>
                <a:latin typeface="Segoe UI" panose="020B0502040204020203" pitchFamily="34" charset="0"/>
              </a:rPr>
              <a:t>Microsoft Authenticator can be installed on the device accessing the application protected by Entra ID or on a separate device.</a:t>
            </a:r>
            <a:endParaRPr lang="de-DE"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F9E8C-C628-4D3D-A04E-25548202F353}"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9126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When you apply an authentication strength Conditional Access policy to external Entra ID users, the policy works together with MFA trust settings in your cross-tenant access settings to determine where and how the external user must perform MFA.</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In external user scenarios, the authentication methods that can satisfy authentication strength vary, depending on whether the user is completing MFA in their home tenant or the resource tenant.</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If a resource tenant has opted to trust claims from external Entra ID organizations, only those claims listed in the “Home tenant” column below will be accepted by the resource tenant for MFA. If the resource tenant has disabled MFA trust, the external user must complete MFA in the resource tenant using one of the methods listed in the “Resource tenant” column.</a:t>
            </a:r>
          </a:p>
          <a:p>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For more information about how to set authentication strengths for external users, see </a:t>
            </a:r>
            <a:r>
              <a:rPr lang="en-US" dirty="0">
                <a:hlinkClick r:id="rId3"/>
              </a:rPr>
              <a:t>Conditional Access - Authentication strength for external users - Microsoft Entra ID | Microsoft Learn</a:t>
            </a:r>
            <a:r>
              <a:rPr lang="en-US" dirty="0"/>
              <a:t>: https://learn.microsoft.com/en-us/entra/identity/conditional-access/howto-conditional-access-policy-authentication-strength-external</a:t>
            </a:r>
            <a:r>
              <a:rPr lang="en-US" b="0" i="0" dirty="0">
                <a:solidFill>
                  <a:srgbClr val="161616"/>
                </a:solidFill>
                <a:effectLst/>
                <a:latin typeface="Segoe UI" panose="020B0502040204020203" pitchFamily="34" charset="0"/>
              </a:rPr>
              <a:t>.</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0AF9E8C-C628-4D3D-A04E-25548202F353}"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3478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Supported platforms include Android, iOS/</a:t>
            </a:r>
            <a:r>
              <a:rPr lang="en-US" b="0" i="0" dirty="0" err="1">
                <a:solidFill>
                  <a:srgbClr val="161616"/>
                </a:solidFill>
                <a:effectLst/>
                <a:latin typeface="Segoe UI" panose="020B0502040204020203" pitchFamily="34" charset="0"/>
              </a:rPr>
              <a:t>iPadOS</a:t>
            </a:r>
            <a:r>
              <a:rPr lang="en-US" b="0" i="0" dirty="0">
                <a:solidFill>
                  <a:srgbClr val="161616"/>
                </a:solidFill>
                <a:effectLst/>
                <a:latin typeface="Segoe UI" panose="020B0502040204020203" pitchFamily="34" charset="0"/>
              </a:rPr>
              <a:t>, and macOS, with support for a platform defined by the third party device compliance partner you use.</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Technical reference:</a:t>
            </a:r>
          </a:p>
          <a:p>
            <a:pPr algn="l"/>
            <a:r>
              <a:rPr lang="en-US" dirty="0">
                <a:hlinkClick r:id="rId3"/>
              </a:rPr>
              <a:t>Third-party device compliance partners support in Microsoft Intune | Microsoft Learn</a:t>
            </a:r>
            <a:r>
              <a:rPr lang="en-US" dirty="0"/>
              <a:t>: https://learn.microsoft.com/en-us/mem/intune/protect/device-compliance-partners</a:t>
            </a:r>
            <a:br>
              <a:rPr lang="en-US" b="0" i="0" dirty="0">
                <a:solidFill>
                  <a:srgbClr val="161616"/>
                </a:solidFill>
                <a:effectLst/>
                <a:latin typeface="Segoe UI" panose="020B0502040204020203" pitchFamily="34" charset="0"/>
              </a:rPr>
            </a:br>
            <a:r>
              <a:rPr lang="de-DE" dirty="0">
                <a:hlinkClick r:id="rId4"/>
              </a:rPr>
              <a:t>Device </a:t>
            </a:r>
            <a:r>
              <a:rPr lang="de-DE" dirty="0" err="1">
                <a:hlinkClick r:id="rId4"/>
              </a:rPr>
              <a:t>compliance</a:t>
            </a:r>
            <a:r>
              <a:rPr lang="de-DE" dirty="0">
                <a:hlinkClick r:id="rId4"/>
              </a:rPr>
              <a:t> </a:t>
            </a:r>
            <a:r>
              <a:rPr lang="de-DE" dirty="0" err="1">
                <a:hlinkClick r:id="rId4"/>
              </a:rPr>
              <a:t>policies</a:t>
            </a:r>
            <a:r>
              <a:rPr lang="de-DE" dirty="0">
                <a:hlinkClick r:id="rId4"/>
              </a:rPr>
              <a:t> in Microsoft Intune | Microsoft </a:t>
            </a:r>
            <a:r>
              <a:rPr lang="de-DE" dirty="0" err="1">
                <a:hlinkClick r:id="rId4"/>
              </a:rPr>
              <a:t>Learn</a:t>
            </a:r>
            <a:r>
              <a:rPr lang="de-DE" dirty="0"/>
              <a:t>: https://learn.microsoft.com/en-us/mem/intune/protect/device-compliance-get-started</a:t>
            </a:r>
            <a:endParaRPr lang="en-US" b="0" i="0" dirty="0">
              <a:solidFill>
                <a:srgbClr val="161616"/>
              </a:solidFill>
              <a:effectLst/>
              <a:latin typeface="Segoe UI"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802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3076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fr-FR" dirty="0">
                <a:hlinkClick r:id="rId3"/>
              </a:rPr>
              <a:t>Grant </a:t>
            </a:r>
            <a:r>
              <a:rPr lang="fr-FR" dirty="0" err="1">
                <a:hlinkClick r:id="rId3"/>
              </a:rPr>
              <a:t>controls</a:t>
            </a:r>
            <a:r>
              <a:rPr lang="fr-FR" dirty="0">
                <a:hlinkClick r:id="rId3"/>
              </a:rPr>
              <a:t> in </a:t>
            </a:r>
            <a:r>
              <a:rPr lang="fr-FR" dirty="0" err="1">
                <a:hlinkClick r:id="rId3"/>
              </a:rPr>
              <a:t>Conditional</a:t>
            </a:r>
            <a:r>
              <a:rPr lang="fr-FR" dirty="0">
                <a:hlinkClick r:id="rId3"/>
              </a:rPr>
              <a:t> Access </a:t>
            </a:r>
            <a:r>
              <a:rPr lang="fr-FR" dirty="0" err="1">
                <a:hlinkClick r:id="rId3"/>
              </a:rPr>
              <a:t>policy</a:t>
            </a:r>
            <a:r>
              <a:rPr lang="fr-FR" dirty="0">
                <a:hlinkClick r:id="rId3"/>
              </a:rPr>
              <a:t> - Microsoft Entra ID | Microsoft </a:t>
            </a:r>
            <a:r>
              <a:rPr lang="fr-FR" dirty="0" err="1">
                <a:hlinkClick r:id="rId3"/>
              </a:rPr>
              <a:t>Learn</a:t>
            </a:r>
            <a:r>
              <a:rPr lang="fr-FR" dirty="0"/>
              <a:t>: https://learn.microsoft.com/en-us/entra/identity/conditional-access/concept-conditional-access-grant#require-approved-client-app</a:t>
            </a:r>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8100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fr-FR" dirty="0">
                <a:hlinkClick r:id="rId3"/>
              </a:rPr>
              <a:t>Grant </a:t>
            </a:r>
            <a:r>
              <a:rPr lang="fr-FR" dirty="0" err="1">
                <a:hlinkClick r:id="rId3"/>
              </a:rPr>
              <a:t>controls</a:t>
            </a:r>
            <a:r>
              <a:rPr lang="fr-FR" dirty="0">
                <a:hlinkClick r:id="rId3"/>
              </a:rPr>
              <a:t> in </a:t>
            </a:r>
            <a:r>
              <a:rPr lang="fr-FR" dirty="0" err="1">
                <a:hlinkClick r:id="rId3"/>
              </a:rPr>
              <a:t>Conditional</a:t>
            </a:r>
            <a:r>
              <a:rPr lang="fr-FR" dirty="0">
                <a:hlinkClick r:id="rId3"/>
              </a:rPr>
              <a:t> Access </a:t>
            </a:r>
            <a:r>
              <a:rPr lang="fr-FR" dirty="0" err="1">
                <a:hlinkClick r:id="rId3"/>
              </a:rPr>
              <a:t>policy</a:t>
            </a:r>
            <a:r>
              <a:rPr lang="fr-FR" dirty="0">
                <a:hlinkClick r:id="rId3"/>
              </a:rPr>
              <a:t> - Microsoft Entra ID | Microsoft </a:t>
            </a:r>
            <a:r>
              <a:rPr lang="fr-FR" dirty="0" err="1">
                <a:hlinkClick r:id="rId3"/>
              </a:rPr>
              <a:t>Learn</a:t>
            </a:r>
            <a:r>
              <a:rPr lang="fr-FR" dirty="0"/>
              <a:t>: https://learn.microsoft.com/en-us/entra/identity/conditional-access/concept-conditional-access-grant#require-app-protection-policy</a:t>
            </a:r>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2636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6079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9697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pPr algn="l"/>
            <a:r>
              <a:rPr lang="en-US" b="0" i="0" dirty="0">
                <a:solidFill>
                  <a:srgbClr val="161616"/>
                </a:solidFill>
                <a:effectLst/>
                <a:latin typeface="Segoe UI" panose="020B0502040204020203" pitchFamily="34" charset="0"/>
              </a:rPr>
              <a:t>Custom controls can’t be used with Identity Protection’s automation requiring Entra ID Multifactor Authentication, Entra ID self-service password reset (SSPR), satisfying multifactor authentication claim requirements, to elevate roles in Privileged Identity Manager (PIM), as part of Intune device enrollment, or when joining devices to Entra ID.</a:t>
            </a:r>
          </a:p>
          <a:p>
            <a:pPr algn="l"/>
            <a:endParaRPr lang="en-US" b="0" i="0" dirty="0">
              <a:solidFill>
                <a:srgbClr val="161616"/>
              </a:solidFill>
              <a:effectLst/>
              <a:latin typeface="Segoe UI" panose="020B0502040204020203" pitchFamily="34" charset="0"/>
            </a:endParaRPr>
          </a:p>
          <a:p>
            <a:pPr algn="l"/>
            <a:r>
              <a:rPr lang="fr-FR" dirty="0">
                <a:hlinkClick r:id="rId3"/>
              </a:rPr>
              <a:t>Custom </a:t>
            </a:r>
            <a:r>
              <a:rPr lang="fr-FR" dirty="0" err="1">
                <a:hlinkClick r:id="rId3"/>
              </a:rPr>
              <a:t>controls</a:t>
            </a:r>
            <a:r>
              <a:rPr lang="fr-FR" dirty="0">
                <a:hlinkClick r:id="rId3"/>
              </a:rPr>
              <a:t> in Microsoft Entra </a:t>
            </a:r>
            <a:r>
              <a:rPr lang="fr-FR" dirty="0" err="1">
                <a:hlinkClick r:id="rId3"/>
              </a:rPr>
              <a:t>Conditional</a:t>
            </a:r>
            <a:r>
              <a:rPr lang="fr-FR" dirty="0">
                <a:hlinkClick r:id="rId3"/>
              </a:rPr>
              <a:t> Access - Microsoft Entra ID | Microsoft </a:t>
            </a:r>
            <a:r>
              <a:rPr lang="fr-FR" dirty="0" err="1">
                <a:hlinkClick r:id="rId3"/>
              </a:rPr>
              <a:t>Learn</a:t>
            </a:r>
            <a:r>
              <a:rPr lang="en-US" b="0" i="0" dirty="0">
                <a:solidFill>
                  <a:srgbClr val="161616"/>
                </a:solidFill>
                <a:effectLst/>
                <a:latin typeface="Segoe UI" panose="020B0502040204020203" pitchFamily="34" charset="0"/>
              </a:rPr>
              <a:t>: https://learn.microsoft.com/en-us/entra/identity/conditional-access/controls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2035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de-DE" dirty="0"/>
          </a:p>
        </p:txBody>
      </p:sp>
      <p:sp>
        <p:nvSpPr>
          <p:cNvPr id="4" name="Slide Number Placeholder 3"/>
          <p:cNvSpPr>
            <a:spLocks noGrp="1"/>
          </p:cNvSpPr>
          <p:nvPr>
            <p:ph type="sldNum" sz="quarter" idx="5"/>
          </p:nvPr>
        </p:nvSpPr>
        <p:spPr/>
        <p:txBody>
          <a:bodyPr/>
          <a:lstStyle/>
          <a:p>
            <a:fld id="{660C2175-3EA1-4069-B44A-54D928B913D3}" type="slidenum">
              <a:rPr lang="de-DE" smtClean="0"/>
              <a:t>37</a:t>
            </a:fld>
            <a:endParaRPr lang="de-DE"/>
          </a:p>
        </p:txBody>
      </p:sp>
    </p:spTree>
    <p:extLst>
      <p:ext uri="{BB962C8B-B14F-4D97-AF65-F5344CB8AC3E}">
        <p14:creationId xmlns:p14="http://schemas.microsoft.com/office/powerpoint/2010/main" val="28227771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Defender for Cloud Apps (</a:t>
            </a:r>
            <a:r>
              <a:rPr lang="en-US" sz="1200" dirty="0"/>
              <a:t>MDCA</a:t>
            </a:r>
            <a:r>
              <a:rPr lang="en-US" dirty="0"/>
              <a:t>) can evaluate sessions in real-time leveraging the conditional access from initial parameters of session access, throughout the access of the app. Support for any web app onboarded via an enterprise-level identity provider, such as Microsoft Entra ID, Okta and Ping.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3E6612-A5EB-FB43-A3EB-D3372ABBE7A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568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Sometimes you may want to restrict users to only use Microsoft 365 services. While you can create a regular Conditional Access policy that blocks access to all cloud applications except Office 365, you are then unable to enforce MFA for these guest accounts since access to the registration page is also blocked. Since</a:t>
            </a:r>
            <a:r>
              <a:rPr lang="en-US" b="0" dirty="0">
                <a:solidFill>
                  <a:srgbClr val="000000"/>
                </a:solidFill>
                <a:effectLst/>
                <a:latin typeface="Consolas" panose="020B0609020204030204" pitchFamily="49" charset="0"/>
              </a:rPr>
              <a:t> you can’t exclude the MFA registration endpoint in the CA portal, the solution would typically not be accepted.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olidFill>
                  <a:srgbClr val="000000"/>
                </a:solidFill>
                <a:effectLst/>
                <a:latin typeface="Consolas" panose="020B0609020204030204" pitchFamily="49" charset="0"/>
              </a:rPr>
              <a:t>If you’d rather use a Conditional Access session policy with app control, you can use MDCA to allow access to only Office 365 and the </a:t>
            </a:r>
            <a:r>
              <a:rPr lang="en-US" b="0" i="1" dirty="0">
                <a:solidFill>
                  <a:srgbClr val="000000"/>
                </a:solidFill>
                <a:effectLst/>
                <a:latin typeface="Consolas" panose="020B0609020204030204" pitchFamily="49" charset="0"/>
              </a:rPr>
              <a:t>_mysignins.microsoft.com_</a:t>
            </a:r>
            <a:r>
              <a:rPr lang="en-US" b="0" dirty="0">
                <a:solidFill>
                  <a:srgbClr val="000000"/>
                </a:solidFill>
                <a:effectLst/>
                <a:latin typeface="Consolas" panose="020B0609020204030204" pitchFamily="49" charset="0"/>
              </a:rPr>
              <a:t> endpoint.</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0909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0413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61616"/>
                </a:solidFill>
                <a:effectLst/>
                <a:latin typeface="Segoe UI" panose="020B0502040204020203" pitchFamily="34" charset="0"/>
              </a:rPr>
              <a:t>Authentication context can be used to further secure data and actions in applications. These applications can be your own custom applications, custom line of business (LOB) applications, applications like SharePoint, or applications protected by Microsoft Defender for Cloud Apps.</a:t>
            </a:r>
          </a:p>
          <a:p>
            <a:pPr algn="l"/>
            <a:r>
              <a:rPr lang="en-GB" b="0" i="0" dirty="0">
                <a:solidFill>
                  <a:srgbClr val="161616"/>
                </a:solidFill>
                <a:effectLst/>
                <a:latin typeface="Segoe UI" panose="020B0502040204020203" pitchFamily="34" charset="0"/>
              </a:rPr>
              <a:t>For example, an organization may keep files in SharePoint sites like the lunch menu or their secret BBQ sauce recipe. Everyone may have access to the lunch menu site, but users who have access to the secret BBQ sauce recipe site may need to access from a managed device and agree to specific terms of use.</a:t>
            </a:r>
          </a:p>
          <a:p>
            <a:pPr algn="l"/>
            <a:endParaRPr lang="en-GB" b="0" i="0" dirty="0">
              <a:solidFill>
                <a:srgbClr val="161616"/>
              </a:solidFill>
              <a:effectLst/>
              <a:latin typeface="Segoe UI" panose="020B0502040204020203" pitchFamily="34" charset="0"/>
            </a:endParaRPr>
          </a:p>
          <a:p>
            <a:pPr algn="l"/>
            <a:r>
              <a:rPr lang="en-US" dirty="0">
                <a:hlinkClick r:id="rId3"/>
              </a:rPr>
              <a:t>Use sensitivity labels with Microsoft Teams, Microsoft 365 Groups, and SharePoint sites | Microsoft Learn</a:t>
            </a:r>
            <a:r>
              <a:rPr lang="en-US" dirty="0"/>
              <a:t>: https://learn.microsoft.com/en-us/purview/sensitivity-labels-teams-groups-sites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4"/>
              </a:rPr>
              <a:t>Session </a:t>
            </a:r>
            <a:r>
              <a:rPr lang="fr-FR" dirty="0" err="1">
                <a:hlinkClick r:id="rId4"/>
              </a:rPr>
              <a:t>policies</a:t>
            </a:r>
            <a:r>
              <a:rPr lang="fr-FR" dirty="0">
                <a:hlinkClick r:id="rId4"/>
              </a:rPr>
              <a:t> - Microsoft Defender for Cloud Apps | Microsoft </a:t>
            </a:r>
            <a:r>
              <a:rPr lang="fr-FR" dirty="0" err="1">
                <a:hlinkClick r:id="rId4"/>
              </a:rPr>
              <a:t>Learn</a:t>
            </a:r>
            <a:r>
              <a:rPr lang="fr-FR" dirty="0"/>
              <a:t>: https://learn.microsoft.com/en-us/defender-cloud-apps/session-policy-aad?branch=pr-en-us-2082#require-step-up-authentication-authentication-context</a:t>
            </a:r>
            <a:endParaRPr lang="en-GB" b="0" i="0" dirty="0">
              <a:solidFill>
                <a:srgbClr val="161616"/>
              </a:solidFill>
              <a:effectLst/>
              <a:latin typeface="Segoe UI" panose="020B0502040204020203" pitchFamily="34" charset="0"/>
            </a:endParaRPr>
          </a:p>
          <a:p>
            <a:pPr algn="l"/>
            <a:r>
              <a:rPr lang="fr-FR" dirty="0" err="1">
                <a:hlinkClick r:id="rId5"/>
              </a:rPr>
              <a:t>Developer</a:t>
            </a:r>
            <a:r>
              <a:rPr lang="fr-FR" dirty="0">
                <a:hlinkClick r:id="rId5"/>
              </a:rPr>
              <a:t> guidance for Microsoft Entra </a:t>
            </a:r>
            <a:r>
              <a:rPr lang="fr-FR" dirty="0" err="1">
                <a:hlinkClick r:id="rId5"/>
              </a:rPr>
              <a:t>Conditional</a:t>
            </a:r>
            <a:r>
              <a:rPr lang="fr-FR" dirty="0">
                <a:hlinkClick r:id="rId5"/>
              </a:rPr>
              <a:t> Access </a:t>
            </a:r>
            <a:r>
              <a:rPr lang="fr-FR" dirty="0" err="1">
                <a:hlinkClick r:id="rId5"/>
              </a:rPr>
              <a:t>authentication</a:t>
            </a:r>
            <a:r>
              <a:rPr lang="fr-FR" dirty="0">
                <a:hlinkClick r:id="rId5"/>
              </a:rPr>
              <a:t> </a:t>
            </a:r>
            <a:r>
              <a:rPr lang="fr-FR" dirty="0" err="1">
                <a:hlinkClick r:id="rId5"/>
              </a:rPr>
              <a:t>context</a:t>
            </a:r>
            <a:r>
              <a:rPr lang="fr-FR" dirty="0">
                <a:hlinkClick r:id="rId5"/>
              </a:rPr>
              <a:t> - Microsoft </a:t>
            </a:r>
            <a:r>
              <a:rPr lang="fr-FR" dirty="0" err="1">
                <a:hlinkClick r:id="rId5"/>
              </a:rPr>
              <a:t>identity</a:t>
            </a:r>
            <a:r>
              <a:rPr lang="fr-FR" dirty="0">
                <a:hlinkClick r:id="rId5"/>
              </a:rPr>
              <a:t> platform | Microsoft </a:t>
            </a:r>
            <a:r>
              <a:rPr lang="fr-FR" dirty="0" err="1">
                <a:hlinkClick r:id="rId5"/>
              </a:rPr>
              <a:t>Learn</a:t>
            </a:r>
            <a:r>
              <a:rPr lang="fr-FR" dirty="0"/>
              <a:t>: https://learn.microsoft.com/en-us/entra/identity-platform/developer-guide-conditional-access-authentication-context</a:t>
            </a:r>
          </a:p>
          <a:p>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74476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D1D5DB"/>
                </a:solidFill>
                <a:effectLst/>
                <a:latin typeface="Söhne"/>
              </a:rPr>
              <a:t>The implementation of authentication context has a few limitations, which include:</a:t>
            </a:r>
          </a:p>
          <a:p>
            <a:pPr algn="l"/>
            <a:endParaRPr lang="en-GB" b="0" i="0" dirty="0">
              <a:solidFill>
                <a:srgbClr val="D1D5DB"/>
              </a:solidFill>
              <a:effectLst/>
              <a:latin typeface="Söhne"/>
            </a:endParaRPr>
          </a:p>
          <a:p>
            <a:pPr algn="l">
              <a:buFont typeface="+mj-lt"/>
              <a:buAutoNum type="arabicPeriod"/>
            </a:pPr>
            <a:r>
              <a:rPr lang="en-GB" b="0" i="0" dirty="0">
                <a:solidFill>
                  <a:srgbClr val="D1D5DB"/>
                </a:solidFill>
                <a:effectLst/>
                <a:latin typeface="Söhne"/>
              </a:rPr>
              <a:t> Limited app support: The authentication context may not be compatible with all applications, as it has support for a specific number of apps.</a:t>
            </a:r>
          </a:p>
          <a:p>
            <a:pPr algn="l">
              <a:buFont typeface="+mj-lt"/>
              <a:buAutoNum type="arabicPeriod"/>
            </a:pPr>
            <a:r>
              <a:rPr lang="en-GB" b="0" i="0" dirty="0">
                <a:solidFill>
                  <a:srgbClr val="D1D5DB"/>
                </a:solidFill>
                <a:effectLst/>
                <a:latin typeface="Söhne"/>
              </a:rPr>
              <a:t> PIM integration in public preview: The integration of Privileged Identity Management (PIM) with the authentication context is still in the public preview phase, indicating that it may not have full feature availability or stability.</a:t>
            </a:r>
          </a:p>
          <a:p>
            <a:pPr algn="l">
              <a:buFont typeface="+mj-lt"/>
              <a:buAutoNum type="arabicPeriod"/>
            </a:pPr>
            <a:r>
              <a:rPr lang="en-GB" b="0" i="0" dirty="0">
                <a:solidFill>
                  <a:srgbClr val="D1D5DB"/>
                </a:solidFill>
                <a:effectLst/>
                <a:latin typeface="Söhne"/>
              </a:rPr>
              <a:t> Maximum of 25 authentication contexts: There is a restriction on the number of authentication contexts that can be set up, allowing a maximum of 25 contexts.</a:t>
            </a:r>
          </a:p>
          <a:p>
            <a:pPr algn="l">
              <a:buFont typeface="+mj-lt"/>
              <a:buAutoNum type="arabicPeriod"/>
            </a:pPr>
            <a:r>
              <a:rPr lang="en-GB" b="0" i="0" dirty="0">
                <a:solidFill>
                  <a:srgbClr val="D1D5DB"/>
                </a:solidFill>
                <a:effectLst/>
                <a:latin typeface="Söhne"/>
              </a:rPr>
              <a:t> Additional configuration steps for app implementation: Custom or line-of-business (LOB) applications require extra configuration steps to implement the authentication context, adding complexity to the setup process.</a:t>
            </a:r>
          </a:p>
          <a:p>
            <a:pPr algn="l">
              <a:buFont typeface="+mj-lt"/>
              <a:buNone/>
            </a:pPr>
            <a:endParaRPr lang="en-GB" b="0" i="0" dirty="0">
              <a:solidFill>
                <a:srgbClr val="D1D5DB"/>
              </a:solidFill>
              <a:effectLst/>
              <a:latin typeface="Söhne"/>
            </a:endParaRPr>
          </a:p>
          <a:p>
            <a:pPr algn="l"/>
            <a:r>
              <a:rPr lang="en-GB" b="0" i="0" dirty="0">
                <a:solidFill>
                  <a:srgbClr val="D1D5DB"/>
                </a:solidFill>
                <a:effectLst/>
                <a:latin typeface="Söhne"/>
              </a:rPr>
              <a:t>Due to these limitations, scoping slides are not employed for the authentication context topic, as it is important to highlight the potential challenges and constraints associated with its implementation.</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8903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3454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hlinkClick r:id="rId3"/>
              </a:rPr>
              <a:t>Microsoft Entra </a:t>
            </a:r>
            <a:r>
              <a:rPr lang="fr-FR" dirty="0" err="1">
                <a:hlinkClick r:id="rId3"/>
              </a:rPr>
              <a:t>Conditional</a:t>
            </a:r>
            <a:r>
              <a:rPr lang="fr-FR" dirty="0">
                <a:hlinkClick r:id="rId3"/>
              </a:rPr>
              <a:t> Access for </a:t>
            </a:r>
            <a:r>
              <a:rPr lang="fr-FR" dirty="0" err="1">
                <a:hlinkClick r:id="rId3"/>
              </a:rPr>
              <a:t>workload</a:t>
            </a:r>
            <a:r>
              <a:rPr lang="fr-FR" dirty="0">
                <a:hlinkClick r:id="rId3"/>
              </a:rPr>
              <a:t> </a:t>
            </a:r>
            <a:r>
              <a:rPr lang="fr-FR" dirty="0" err="1">
                <a:hlinkClick r:id="rId3"/>
              </a:rPr>
              <a:t>identities</a:t>
            </a:r>
            <a:r>
              <a:rPr lang="fr-FR" dirty="0">
                <a:hlinkClick r:id="rId3"/>
              </a:rPr>
              <a:t> - Microsoft Entra ID | Microsoft </a:t>
            </a:r>
            <a:r>
              <a:rPr lang="fr-FR" dirty="0" err="1">
                <a:hlinkClick r:id="rId3"/>
              </a:rPr>
              <a:t>Learn</a:t>
            </a:r>
            <a:r>
              <a:rPr lang="fr-FR" dirty="0"/>
              <a:t>: https://learn.microsoft.com/en-us/entra/identity/conditional-access/workload-identity#create-a-location-based-conditional-access-policy</a:t>
            </a:r>
          </a:p>
          <a:p>
            <a:r>
              <a:rPr lang="fr-FR" dirty="0" err="1">
                <a:hlinkClick r:id="rId4"/>
              </a:rPr>
              <a:t>Securing</a:t>
            </a:r>
            <a:r>
              <a:rPr lang="fr-FR" dirty="0">
                <a:hlinkClick r:id="rId4"/>
              </a:rPr>
              <a:t> </a:t>
            </a:r>
            <a:r>
              <a:rPr lang="fr-FR" dirty="0" err="1">
                <a:hlinkClick r:id="rId4"/>
              </a:rPr>
              <a:t>workload</a:t>
            </a:r>
            <a:r>
              <a:rPr lang="fr-FR" dirty="0">
                <a:hlinkClick r:id="rId4"/>
              </a:rPr>
              <a:t> </a:t>
            </a:r>
            <a:r>
              <a:rPr lang="fr-FR" dirty="0" err="1">
                <a:hlinkClick r:id="rId4"/>
              </a:rPr>
              <a:t>identities</a:t>
            </a:r>
            <a:r>
              <a:rPr lang="fr-FR" dirty="0">
                <a:hlinkClick r:id="rId4"/>
              </a:rPr>
              <a:t> </a:t>
            </a:r>
            <a:r>
              <a:rPr lang="fr-FR" dirty="0" err="1">
                <a:hlinkClick r:id="rId4"/>
              </a:rPr>
              <a:t>with</a:t>
            </a:r>
            <a:r>
              <a:rPr lang="fr-FR" dirty="0">
                <a:hlinkClick r:id="rId4"/>
              </a:rPr>
              <a:t> Microsoft Entra ID Protection - Microsoft Entra ID Protection | Microsoft </a:t>
            </a:r>
            <a:r>
              <a:rPr lang="fr-FR" dirty="0" err="1">
                <a:hlinkClick r:id="rId4"/>
              </a:rPr>
              <a:t>Learn</a:t>
            </a:r>
            <a:r>
              <a:rPr lang="fr-FR" dirty="0"/>
              <a:t>: https://learn.microsoft.com/en-us/entra/id-protection/concept-workload-identity-risk#workload-identity-risk-detections</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5484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65538" y="847725"/>
            <a:ext cx="2992437" cy="1684338"/>
          </a:xfrm>
        </p:spPr>
      </p:sp>
      <p:sp>
        <p:nvSpPr>
          <p:cNvPr id="3" name="Notes Placeholder 2"/>
          <p:cNvSpPr>
            <a:spLocks noGrp="1"/>
          </p:cNvSpPr>
          <p:nvPr>
            <p:ph type="body" idx="1"/>
          </p:nvPr>
        </p:nvSpPr>
        <p:spPr/>
        <p:txBody>
          <a:bodyPr/>
          <a:lstStyle/>
          <a:p>
            <a:r>
              <a:rPr lang="en-US" dirty="0">
                <a:hlinkClick r:id="rId3"/>
              </a:rPr>
              <a:t>Configure conditional access for VPN connectivity using Microsoft Entra ID | Microsoft Learn</a:t>
            </a:r>
            <a:r>
              <a:rPr lang="en-US" dirty="0"/>
              <a:t>: https://learn.microsoft.com/en-us/Windows-server/remote/remote-access/how-to-aovpn-conditional-access</a:t>
            </a:r>
          </a:p>
        </p:txBody>
      </p:sp>
      <p:sp>
        <p:nvSpPr>
          <p:cNvPr id="7" name="Slide Number Placeholder 6"/>
          <p:cNvSpPr>
            <a:spLocks noGrp="1"/>
          </p:cNvSpPr>
          <p:nvPr>
            <p:ph type="sldNum" sz="quarter" idx="13"/>
          </p:nvPr>
        </p:nvSpPr>
        <p:spPr/>
        <p:txBody>
          <a:bodyPr/>
          <a:lstStyle/>
          <a:p>
            <a:pPr marL="0" marR="0" lvl="0" indent="0" algn="r" defTabSz="93119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199"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57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1866296"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866296"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BF7393AB-AA4A-41C8-91C2-08A77C1F5CDC}"/>
              </a:ext>
            </a:extLst>
          </p:cNvPr>
          <p:cNvSpPr>
            <a:spLocks noGrp="1"/>
          </p:cNvSpPr>
          <p:nvPr>
            <p:ph type="body" idx="1"/>
          </p:nvPr>
        </p:nvSpPr>
        <p:spPr/>
        <p:txBody>
          <a:bodyPr/>
          <a:lstStyle/>
          <a:p>
            <a:r>
              <a:rPr lang="en-US" sz="850"/>
              <a:t>Here we are just giving you more of a visual on how we can control all those different what-if scenarios w/ CAPs.</a:t>
            </a:r>
          </a:p>
          <a:p>
            <a:endParaRPr lang="en-US" sz="900">
              <a:latin typeface="Segoe UI Light"/>
              <a:cs typeface="Segoe UI Light"/>
            </a:endParaRPr>
          </a:p>
          <a:p>
            <a:r>
              <a:rPr lang="en-US" sz="900">
                <a:latin typeface="Segoe UI Light"/>
                <a:cs typeface="Segoe UI Light"/>
              </a:rPr>
              <a:t>-----</a:t>
            </a:r>
          </a:p>
          <a:p>
            <a:r>
              <a:rPr lang="en-US" sz="900" b="1">
                <a:latin typeface="Segoe UI Light"/>
                <a:cs typeface="Segoe UI Light"/>
              </a:rPr>
              <a:t>Previous Slide Notes</a:t>
            </a:r>
          </a:p>
          <a:p>
            <a:r>
              <a:rPr lang="en-US" sz="900" b="0" i="0" u="none" strike="noStrike" kern="1200">
                <a:solidFill>
                  <a:schemeClr val="tx1"/>
                </a:solidFill>
                <a:effectLst/>
                <a:latin typeface="Segoe UI Light"/>
                <a:cs typeface="Segoe UI Light"/>
              </a:rPr>
              <a:t>Following are some common access concerns that conditional access can help you with:</a:t>
            </a:r>
            <a:endParaRPr lang="en-US">
              <a:latin typeface="Segoe UI Light"/>
              <a:cs typeface="Segoe UI Light"/>
            </a:endParaRPr>
          </a:p>
          <a:p>
            <a:pPr marL="171450" indent="-171450">
              <a:buFont typeface="Arial" panose="020B0604020202020204" pitchFamily="34" charset="0"/>
              <a:buChar char="•"/>
            </a:pPr>
            <a:r>
              <a:rPr lang="en-US" sz="900" b="1" i="0" u="sng" strike="noStrike" kern="1200">
                <a:solidFill>
                  <a:schemeClr val="tx1"/>
                </a:solidFill>
                <a:effectLst/>
                <a:latin typeface="Segoe UI Light"/>
                <a:cs typeface="Segoe UI Light"/>
                <a:hlinkClick r:id="rId3"/>
              </a:rPr>
              <a:t>Network location</a:t>
            </a:r>
            <a:r>
              <a:rPr lang="en-US" sz="900" b="0" i="0" u="none" strike="noStrike" kern="1200">
                <a:solidFill>
                  <a:schemeClr val="tx1"/>
                </a:solidFill>
                <a:effectLst/>
                <a:latin typeface="Segoe UI Light"/>
                <a:cs typeface="Segoe UI Light"/>
              </a:rPr>
              <a:t>: Entra ID is accessible from anywhere. What if an access attempt is performed from a network location that is not under the control of your IT department? A username and password combination might be good enough as proof of identity for access attempts from your corporate network. What if you demand a stronger proof of identity for access attempts that are initiated from other unexpected countries or regions of the world? What if you even want to block access attempts from certain locations?</a:t>
            </a:r>
            <a:r>
              <a:rPr lang="en-US" sz="900">
                <a:latin typeface="Segoe UI Light"/>
                <a:cs typeface="Segoe UI Light"/>
              </a:rPr>
              <a:t> </a:t>
            </a:r>
          </a:p>
          <a:p>
            <a:pPr marL="171450" indent="-171450">
              <a:buFont typeface="Arial" panose="020B0604020202020204" pitchFamily="34" charset="0"/>
              <a:buChar char="•"/>
            </a:pPr>
            <a:r>
              <a:rPr lang="en-US" sz="900" b="1" i="0" u="sng" strike="noStrike" kern="1200">
                <a:solidFill>
                  <a:schemeClr val="tx1"/>
                </a:solidFill>
                <a:effectLst/>
                <a:latin typeface="Segoe UI Light"/>
                <a:cs typeface="Segoe UI Light"/>
                <a:hlinkClick r:id="rId4"/>
              </a:rPr>
              <a:t>Device management</a:t>
            </a:r>
            <a:r>
              <a:rPr lang="en-US" sz="900" b="0" i="0" u="none" strike="noStrike" kern="1200">
                <a:solidFill>
                  <a:schemeClr val="tx1"/>
                </a:solidFill>
                <a:effectLst/>
                <a:latin typeface="Segoe UI Light"/>
                <a:cs typeface="Segoe UI Light"/>
              </a:rPr>
              <a:t>: In Entra ID, users can access cloud apps from a broad range of devices including mobile and also personal devices. What if you demand that access attempts should only be performed with devices that are managed by your IT department? What if you even want to block certain device types from accessing cloud apps in your environment?</a:t>
            </a:r>
            <a:r>
              <a:rPr lang="en-US" sz="900">
                <a:latin typeface="Segoe UI Light"/>
                <a:cs typeface="Segoe UI Light"/>
              </a:rPr>
              <a:t> </a:t>
            </a:r>
            <a:endParaRPr lang="en-US" sz="900" b="0" i="0" u="none" strike="noStrike" kern="1200">
              <a:solidFill>
                <a:schemeClr val="tx1"/>
              </a:solidFill>
              <a:effectLst/>
              <a:latin typeface="Segoe UI Light" pitchFamily="34" charset="0"/>
              <a:cs typeface="Segoe UI Light"/>
            </a:endParaRPr>
          </a:p>
          <a:p>
            <a:pPr marL="171450" indent="-171450">
              <a:buFont typeface="Arial" panose="020B0604020202020204" pitchFamily="34" charset="0"/>
              <a:buChar char="•"/>
            </a:pPr>
            <a:r>
              <a:rPr lang="en-US" sz="900" b="1" i="0" u="sng" strike="noStrike" kern="1200">
                <a:solidFill>
                  <a:schemeClr val="tx1"/>
                </a:solidFill>
                <a:effectLst/>
                <a:latin typeface="Segoe UI Light"/>
                <a:cs typeface="Segoe UI Light"/>
                <a:hlinkClick r:id="rId5"/>
              </a:rPr>
              <a:t>Client application</a:t>
            </a:r>
            <a:r>
              <a:rPr lang="en-US" sz="900" b="0" i="0" u="none" strike="noStrike" kern="1200">
                <a:solidFill>
                  <a:schemeClr val="tx1"/>
                </a:solidFill>
                <a:effectLst/>
                <a:latin typeface="Segoe UI Light"/>
                <a:cs typeface="Segoe UI Light"/>
              </a:rPr>
              <a:t>: Today, you can access many cloud apps using different app types such as web-based apps, mobile apps, or desktop apps. What if an access attempt is performed using a client app type that causes known issues? What if you require a device that is managed by your IT department for certain app types?</a:t>
            </a:r>
            <a:r>
              <a:rPr lang="en-US" sz="900">
                <a:latin typeface="Segoe UI Light"/>
                <a:cs typeface="Segoe UI Light"/>
              </a:rPr>
              <a:t> </a:t>
            </a:r>
            <a:endParaRPr lang="en-US" sz="900" b="0" i="0" u="none" strike="noStrike" kern="1200">
              <a:solidFill>
                <a:schemeClr val="tx1"/>
              </a:solidFill>
              <a:effectLst/>
              <a:latin typeface="Segoe UI Light" pitchFamily="34" charset="0"/>
              <a:cs typeface="Segoe UI Light"/>
            </a:endParaRPr>
          </a:p>
          <a:p>
            <a:pPr marL="171450" indent="-171450" defTabSz="914460">
              <a:lnSpc>
                <a:spcPct val="100000"/>
              </a:lnSpc>
              <a:spcBef>
                <a:spcPts val="0"/>
              </a:spcBef>
              <a:buFont typeface="Arial" panose="020B0604020202020204" pitchFamily="34" charset="0"/>
              <a:buChar char="•"/>
              <a:defRPr/>
            </a:pPr>
            <a:r>
              <a:rPr lang="en-US" sz="900" b="1" i="0" u="sng" strike="noStrike" kern="1200">
                <a:solidFill>
                  <a:schemeClr val="tx1"/>
                </a:solidFill>
                <a:effectLst/>
                <a:latin typeface="Segoe UI Light"/>
                <a:cs typeface="Segoe UI Light"/>
                <a:hlinkClick r:id="rId6"/>
              </a:rPr>
              <a:t>Sign-in risk</a:t>
            </a:r>
            <a:r>
              <a:rPr lang="en-US" sz="900" b="0" i="0" u="none" strike="noStrike" kern="1200">
                <a:solidFill>
                  <a:schemeClr val="tx1"/>
                </a:solidFill>
                <a:effectLst/>
                <a:latin typeface="Segoe UI Light"/>
                <a:cs typeface="Segoe UI Light"/>
              </a:rPr>
              <a:t>: Entra ID Identity Protection detects sign-in risks. How do you restrict access if a detected sign-in risk indicates a bad actor? What if you would like to get stronger evidence that a sign-in was performed by the legitimate user? What if your doubts are strong enough to even block specific users from accessing an app?</a:t>
            </a:r>
            <a:r>
              <a:rPr lang="en-US" sz="900">
                <a:latin typeface="Segoe UI Light"/>
                <a:cs typeface="Segoe UI Light"/>
              </a:rPr>
              <a:t> </a:t>
            </a:r>
            <a:endParaRPr lang="en-US" sz="900" b="0" i="0" u="none" strike="noStrike" kern="1200">
              <a:solidFill>
                <a:schemeClr val="tx1"/>
              </a:solidFill>
              <a:effectLst/>
              <a:latin typeface="Segoe UI Light" pitchFamily="34" charset="0"/>
              <a:cs typeface="Segoe UI Light"/>
            </a:endParaRPr>
          </a:p>
          <a:p>
            <a:endParaRPr lang="es-ES"/>
          </a:p>
        </p:txBody>
      </p:sp>
    </p:spTree>
    <p:extLst>
      <p:ext uri="{BB962C8B-B14F-4D97-AF65-F5344CB8AC3E}">
        <p14:creationId xmlns:p14="http://schemas.microsoft.com/office/powerpoint/2010/main" val="4266743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Policies in report-only mode that require compliant devices may prompt users on Mac, iOS, and Android to select a device certificate during policy evaluation, even though device compliance is not enforced. These prompts may repeat until the device is made compliant. To prevent end users from receiving prompts during sign-in, exclude device platforms Mac, iOS and Android from report-only policies that perform device compliance checks. Note that report-only mode is not applicable for Conditional Access policies with "User Actions" scope.</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F0343DD-E374-4CED-A58D-39AD97872EB9}"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5673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a:t>
            </a:r>
          </a:p>
          <a:p>
            <a:r>
              <a:rPr lang="en-US" dirty="0">
                <a:effectLst/>
              </a:rPr>
              <a:t>Report-only: Success </a:t>
            </a:r>
          </a:p>
          <a:p>
            <a:r>
              <a:rPr lang="en-US" dirty="0">
                <a:effectLst/>
              </a:rPr>
              <a:t>All configured policy conditions, required non-interactive grant controls, and session controls were satisfied. </a:t>
            </a:r>
          </a:p>
          <a:p>
            <a:r>
              <a:rPr lang="en-US" dirty="0">
                <a:effectLst/>
              </a:rPr>
              <a:t>For example, a multi-factor authentication requirement is satisfied by an MFA claim already present in the token, or a compliant device policy is satisfied by performing a device check on a compliant device.</a:t>
            </a:r>
          </a:p>
          <a:p>
            <a:endParaRPr lang="en-US" dirty="0">
              <a:effectLst/>
            </a:endParaRPr>
          </a:p>
          <a:p>
            <a:r>
              <a:rPr lang="en-US" dirty="0">
                <a:effectLst/>
              </a:rPr>
              <a:t>Report-only: Failure </a:t>
            </a:r>
          </a:p>
          <a:p>
            <a:r>
              <a:rPr lang="en-US" dirty="0">
                <a:effectLst/>
              </a:rPr>
              <a:t>All configured policy conditions were satisfied but not all the required non-interactive grant controls or session controls were satisfied. For example, a policy applies to a user where a block control is configured, or a device fails a compliant device policy.</a:t>
            </a:r>
          </a:p>
          <a:p>
            <a:endParaRPr lang="en-US" dirty="0">
              <a:effectLst/>
            </a:endParaRPr>
          </a:p>
          <a:p>
            <a:r>
              <a:rPr lang="en-US" dirty="0">
                <a:effectLst/>
              </a:rPr>
              <a:t>Report-only: User action required </a:t>
            </a:r>
          </a:p>
          <a:p>
            <a:r>
              <a:rPr lang="en-US" dirty="0">
                <a:effectLst/>
              </a:rPr>
              <a:t>All configured policy conditions were satisfied but user action would be required to satisfy the required grant controls or session controls. With report-only mode, the user is not prompted to satisfy the required controls. For example, users are not prompted for multi-factor authentication challenges or terms of use.</a:t>
            </a:r>
          </a:p>
          <a:p>
            <a:endParaRPr lang="en-US" dirty="0">
              <a:effectLst/>
            </a:endParaRPr>
          </a:p>
          <a:p>
            <a:r>
              <a:rPr lang="en-US" dirty="0">
                <a:effectLst/>
              </a:rPr>
              <a:t>Report-only: Not applied </a:t>
            </a:r>
          </a:p>
          <a:p>
            <a:r>
              <a:rPr lang="en-US" dirty="0">
                <a:effectLst/>
              </a:rPr>
              <a:t>Not all configured policy conditions were satisfied. For example, the user is excluded from the policy or the policy only applies to certain trusted named locations.</a:t>
            </a:r>
            <a:endParaRPr lang="en-US" dirty="0"/>
          </a:p>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0846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4357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2367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582309"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pPr marL="582309"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910A2D9-F064-48EF-99CB-A51108C1AB4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35202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Secure your resources with Conditional Access policy templates - Microsoft Entra ID | Microsoft Learn</a:t>
            </a:r>
            <a:r>
              <a:rPr lang="en-US" dirty="0"/>
              <a:t>: https://learn.microsoft.com/en-us/entra/identity/conditional-access/concept-conditional-access-policy-common?tabs=secure-foundation</a:t>
            </a:r>
            <a:endParaRPr lang="de-DE"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F0343DD-E374-4CED-A58D-39AD97872EB9}" type="slidenum">
              <a:rPr kumimoji="0" lang="de-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de-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60367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policies are available as policy templates.</a:t>
            </a:r>
          </a:p>
          <a:p>
            <a:endParaRPr lang="en-US" dirty="0"/>
          </a:p>
          <a:p>
            <a:r>
              <a:rPr lang="en-US" dirty="0"/>
              <a:t>References for common policies:</a:t>
            </a:r>
            <a:br>
              <a:rPr lang="en-US" dirty="0"/>
            </a:br>
            <a:r>
              <a:rPr lang="en-US" dirty="0">
                <a:hlinkClick r:id="rId3"/>
              </a:rPr>
              <a:t>Secure your resources with Conditional Access policy templates - Microsoft Entra ID | Microsoft Learn</a:t>
            </a:r>
            <a:r>
              <a:rPr lang="en-US" dirty="0"/>
              <a:t>: https://learn.microsoft.com/en-us/entra/identity/conditional-access/concept-conditional-access-policy-common?tabs=secure-foundation</a:t>
            </a:r>
            <a:endParaRPr lang="de-DE" dirty="0"/>
          </a:p>
          <a:p>
            <a:r>
              <a:rPr lang="en-US" dirty="0">
                <a:hlinkClick r:id="rId4"/>
              </a:rPr>
              <a:t>Require MFA for administrators with Conditional Access - Microsoft Entra ID | Microsoft Learn</a:t>
            </a:r>
            <a:r>
              <a:rPr lang="en-US" dirty="0"/>
              <a:t>: https://learn.microsoft.com/en-us/entra/identity/conditional-access/howto-conditional-access-policy-admin-mfa</a:t>
            </a:r>
          </a:p>
          <a:p>
            <a:endParaRPr lang="en-US" dirty="0"/>
          </a:p>
          <a:p>
            <a:pPr marL="171450" indent="-171450" algn="l">
              <a:buFont typeface="Arial" panose="020B0604020202020204" pitchFamily="34" charset="0"/>
              <a:buChar char="•"/>
            </a:pPr>
            <a:r>
              <a:rPr lang="en-US" b="1" i="0" dirty="0">
                <a:solidFill>
                  <a:srgbClr val="374151"/>
                </a:solidFill>
                <a:effectLst/>
                <a:latin typeface="Söhne"/>
              </a:rPr>
              <a:t>Block access for unknown or unsupported device platform:</a:t>
            </a:r>
            <a:r>
              <a:rPr lang="en-US" b="0" i="0" dirty="0">
                <a:solidFill>
                  <a:srgbClr val="374151"/>
                </a:solidFill>
                <a:effectLst/>
                <a:latin typeface="Söhne"/>
              </a:rPr>
              <a:t> This policy helps in preventing access to your resources from unknown or unsupported devices, thus providing an additional layer of security. See </a:t>
            </a:r>
            <a:r>
              <a:rPr lang="en-US" dirty="0">
                <a:hlinkClick r:id="rId5"/>
              </a:rPr>
              <a:t>Block unsupported platforms with Conditional Access - Microsoft Entra ID | Microsoft Learn</a:t>
            </a:r>
            <a:r>
              <a:rPr lang="en-US" dirty="0"/>
              <a:t>: https://learn.microsoft.com/en-us/entra/identity/conditional-access/howto-policy-unknown-unsupported-device</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No persistent browser session:</a:t>
            </a:r>
            <a:r>
              <a:rPr lang="en-US" b="0" i="0" dirty="0">
                <a:solidFill>
                  <a:srgbClr val="374151"/>
                </a:solidFill>
                <a:effectLst/>
                <a:latin typeface="Söhne"/>
              </a:rPr>
              <a:t> Enforcing this policy ensures that users do not remain signed into the application after closing the browser, mitigating the risk of unauthorized access. See </a:t>
            </a:r>
            <a:r>
              <a:rPr lang="en-US" dirty="0">
                <a:hlinkClick r:id="rId6"/>
              </a:rPr>
              <a:t>Require reauthentication with Conditional Access - Microsoft Entra ID | Microsoft Learn</a:t>
            </a:r>
            <a:r>
              <a:rPr lang="en-US" dirty="0"/>
              <a:t>: https://learn.microsoft.com/en-us/entra/identity/conditional-access/howto-policy-persistent-browser-session</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6E6E6"/>
                </a:solidFill>
                <a:effectLst/>
                <a:highlight>
                  <a:srgbClr val="171717"/>
                </a:highlight>
                <a:latin typeface="Segoe UI" panose="020B0502040204020203" pitchFamily="34" charset="0"/>
              </a:rPr>
              <a:t>Require approved client apps or app protection policy</a:t>
            </a:r>
            <a:r>
              <a:rPr lang="en-US" b="1" i="0" dirty="0">
                <a:solidFill>
                  <a:srgbClr val="374151"/>
                </a:solidFill>
                <a:effectLst/>
                <a:latin typeface="Söhne"/>
              </a:rPr>
              <a:t>:</a:t>
            </a:r>
            <a:r>
              <a:rPr lang="en-US" b="0" i="0" dirty="0">
                <a:solidFill>
                  <a:srgbClr val="374151"/>
                </a:solidFill>
                <a:effectLst/>
                <a:latin typeface="Söhne"/>
              </a:rPr>
              <a:t> This policy requires users to use approved client apps for access, which provides better protection against potential security threats. See </a:t>
            </a:r>
            <a:r>
              <a:rPr lang="en-US" dirty="0">
                <a:hlinkClick r:id="rId7"/>
              </a:rPr>
              <a:t>Conditional Access - Require approved app or app protection policy - Microsoft Entra ID | Microsoft Learn</a:t>
            </a:r>
            <a:r>
              <a:rPr lang="en-US" dirty="0"/>
              <a:t>: https://learn.microsoft.com/en-us/entra/identity/conditional-access/howto-policy-approved-app-or-app-protection</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6E6E6"/>
                </a:solidFill>
                <a:effectLst/>
                <a:highlight>
                  <a:srgbClr val="171717"/>
                </a:highlight>
                <a:latin typeface="Segoe UI" panose="020B0502040204020203" pitchFamily="34" charset="0"/>
              </a:rPr>
              <a:t>Require a compliant device, Microsoft Entra hybrid joined device, or multifactor authentication for all users</a:t>
            </a:r>
            <a:r>
              <a:rPr lang="en-US" b="1" i="0" dirty="0">
                <a:solidFill>
                  <a:srgbClr val="374151"/>
                </a:solidFill>
                <a:effectLst/>
                <a:latin typeface="Söhne"/>
              </a:rPr>
              <a:t>:</a:t>
            </a:r>
            <a:r>
              <a:rPr lang="en-US" b="0" i="0" dirty="0">
                <a:solidFill>
                  <a:srgbClr val="374151"/>
                </a:solidFill>
                <a:effectLst/>
                <a:latin typeface="Söhne"/>
              </a:rPr>
              <a:t> This policy ensures that only devices that are compliant with your organization’s security standards or are hybrid Entra ID joined can access resources. If these conditions are not met, users are required to authenticate using a second factor. See </a:t>
            </a:r>
            <a:r>
              <a:rPr lang="fr-FR" dirty="0" err="1">
                <a:hlinkClick r:id="rId8"/>
              </a:rPr>
              <a:t>Require</a:t>
            </a:r>
            <a:r>
              <a:rPr lang="fr-FR" dirty="0">
                <a:hlinkClick r:id="rId8"/>
              </a:rPr>
              <a:t> compliant, </a:t>
            </a:r>
            <a:r>
              <a:rPr lang="fr-FR" dirty="0" err="1">
                <a:hlinkClick r:id="rId8"/>
              </a:rPr>
              <a:t>hybrid</a:t>
            </a:r>
            <a:r>
              <a:rPr lang="fr-FR" dirty="0">
                <a:hlinkClick r:id="rId8"/>
              </a:rPr>
              <a:t> </a:t>
            </a:r>
            <a:r>
              <a:rPr lang="fr-FR" dirty="0" err="1">
                <a:hlinkClick r:id="rId8"/>
              </a:rPr>
              <a:t>joined</a:t>
            </a:r>
            <a:r>
              <a:rPr lang="fr-FR" dirty="0">
                <a:hlinkClick r:id="rId8"/>
              </a:rPr>
              <a:t> </a:t>
            </a:r>
            <a:r>
              <a:rPr lang="fr-FR" dirty="0" err="1">
                <a:hlinkClick r:id="rId8"/>
              </a:rPr>
              <a:t>devices</a:t>
            </a:r>
            <a:r>
              <a:rPr lang="fr-FR" dirty="0">
                <a:hlinkClick r:id="rId8"/>
              </a:rPr>
              <a:t>, or MFA - Microsoft Entra ID | Microsoft </a:t>
            </a:r>
            <a:r>
              <a:rPr lang="fr-FR" dirty="0" err="1">
                <a:hlinkClick r:id="rId8"/>
              </a:rPr>
              <a:t>Learn</a:t>
            </a:r>
            <a:r>
              <a:rPr lang="fr-FR" dirty="0"/>
              <a:t>: https://learn.microsoft.com/en-us/entra/identity/conditional-access/howto-conditional-access-policy-compliant-device</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E6E6E6"/>
                </a:solidFill>
                <a:effectLst/>
                <a:highlight>
                  <a:srgbClr val="171717"/>
                </a:highlight>
                <a:latin typeface="Segoe UI" panose="020B0502040204020203" pitchFamily="34" charset="0"/>
              </a:rPr>
              <a:t>Require compliant or Microsoft Entra hybrid joined device for administrators</a:t>
            </a:r>
            <a:r>
              <a:rPr lang="en-US" b="1" i="0" dirty="0">
                <a:solidFill>
                  <a:srgbClr val="374151"/>
                </a:solidFill>
                <a:effectLst/>
                <a:latin typeface="Söhne"/>
              </a:rPr>
              <a:t>:</a:t>
            </a:r>
            <a:r>
              <a:rPr lang="en-US" b="0" i="0" dirty="0">
                <a:solidFill>
                  <a:srgbClr val="374151"/>
                </a:solidFill>
                <a:effectLst/>
                <a:latin typeface="Söhne"/>
              </a:rPr>
              <a:t> Like the previous policy, but specifically for administrative accounts, which often have higher privileges and thus pose a greater security risk if compromised. See </a:t>
            </a:r>
            <a:r>
              <a:rPr lang="en-US" dirty="0">
                <a:hlinkClick r:id="rId9"/>
              </a:rPr>
              <a:t>Require administrators use compliant or hybrid joined devices - Microsoft Entra ID | Microsoft Learn</a:t>
            </a:r>
            <a:r>
              <a:rPr lang="en-US" dirty="0"/>
              <a:t>: https://learn.microsoft.com/en-us/entra/identity/conditional-access/howto-conditional-access-policy-compliant-device-admin</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Require multifactor authentication for guest access:</a:t>
            </a:r>
            <a:r>
              <a:rPr lang="en-US" b="0" i="0" dirty="0">
                <a:solidFill>
                  <a:srgbClr val="374151"/>
                </a:solidFill>
                <a:effectLst/>
                <a:latin typeface="Söhne"/>
              </a:rPr>
              <a:t> This policy adds an extra layer of security for guest users, who might not follow the same security practices as your internal users. See </a:t>
            </a:r>
            <a:r>
              <a:rPr lang="en-US" dirty="0">
                <a:hlinkClick r:id="rId10"/>
              </a:rPr>
              <a:t>Require MFA for guest users with Conditional Access - Microsoft Entra ID | Microsoft Learn</a:t>
            </a:r>
            <a:r>
              <a:rPr lang="en-US" dirty="0"/>
              <a:t>: https://learn.microsoft.com/en-us/entra/identity/conditional-access/howto-policy-guest-mfa</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i="0" dirty="0" err="1">
                <a:solidFill>
                  <a:srgbClr val="E6E6E6"/>
                </a:solidFill>
                <a:effectLst/>
                <a:highlight>
                  <a:srgbClr val="171717"/>
                </a:highlight>
                <a:latin typeface="Segoe UI" panose="020B0502040204020203" pitchFamily="34" charset="0"/>
              </a:rPr>
              <a:t>Securing</a:t>
            </a:r>
            <a:r>
              <a:rPr lang="fr-FR" b="1" i="0" dirty="0">
                <a:solidFill>
                  <a:srgbClr val="E6E6E6"/>
                </a:solidFill>
                <a:effectLst/>
                <a:highlight>
                  <a:srgbClr val="171717"/>
                </a:highlight>
                <a:latin typeface="Segoe UI" panose="020B0502040204020203" pitchFamily="34" charset="0"/>
              </a:rPr>
              <a:t> </a:t>
            </a:r>
            <a:r>
              <a:rPr lang="fr-FR" b="1" i="0" dirty="0" err="1">
                <a:solidFill>
                  <a:srgbClr val="E6E6E6"/>
                </a:solidFill>
                <a:effectLst/>
                <a:highlight>
                  <a:srgbClr val="171717"/>
                </a:highlight>
                <a:latin typeface="Segoe UI" panose="020B0502040204020203" pitchFamily="34" charset="0"/>
              </a:rPr>
              <a:t>security</a:t>
            </a:r>
            <a:r>
              <a:rPr lang="fr-FR" b="1" i="0" dirty="0">
                <a:solidFill>
                  <a:srgbClr val="E6E6E6"/>
                </a:solidFill>
                <a:effectLst/>
                <a:highlight>
                  <a:srgbClr val="171717"/>
                </a:highlight>
                <a:latin typeface="Segoe UI" panose="020B0502040204020203" pitchFamily="34" charset="0"/>
              </a:rPr>
              <a:t> info registration</a:t>
            </a:r>
            <a:r>
              <a:rPr lang="en-US" b="1" i="0" dirty="0">
                <a:solidFill>
                  <a:srgbClr val="374151"/>
                </a:solidFill>
                <a:effectLst/>
                <a:latin typeface="Söhne"/>
              </a:rPr>
              <a:t>:</a:t>
            </a:r>
            <a:r>
              <a:rPr lang="en-US" b="0" i="0" dirty="0">
                <a:solidFill>
                  <a:srgbClr val="374151"/>
                </a:solidFill>
                <a:effectLst/>
                <a:latin typeface="Söhne"/>
              </a:rPr>
              <a:t> This policy helps in securing the process of security information registration. See </a:t>
            </a:r>
            <a:r>
              <a:rPr lang="en-US" dirty="0">
                <a:hlinkClick r:id="rId11"/>
              </a:rPr>
              <a:t>Control security information registration with Conditional Access - Microsoft Entra ID | Microsoft Learn</a:t>
            </a:r>
            <a:r>
              <a:rPr lang="en-US" dirty="0"/>
              <a:t>: https://learn.microsoft.com/en-us/entra/identity/conditional-access/howto-conditional-access-policy-registration</a:t>
            </a:r>
            <a:endParaRPr lang="en-US" b="0" i="0" dirty="0">
              <a:solidFill>
                <a:srgbClr val="374151"/>
              </a:solidFill>
              <a:effectLst/>
              <a:latin typeface="Söhn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i="0" dirty="0">
                <a:solidFill>
                  <a:srgbClr val="E6E6E6"/>
                </a:solidFill>
                <a:effectLst/>
                <a:highlight>
                  <a:srgbClr val="171717"/>
                </a:highlight>
                <a:latin typeface="Segoe UI" panose="020B0502040204020203" pitchFamily="34" charset="0"/>
              </a:rPr>
              <a:t>Use application </a:t>
            </a:r>
            <a:r>
              <a:rPr lang="fr-FR" b="1" i="0" dirty="0" err="1">
                <a:solidFill>
                  <a:srgbClr val="E6E6E6"/>
                </a:solidFill>
                <a:effectLst/>
                <a:highlight>
                  <a:srgbClr val="171717"/>
                </a:highlight>
                <a:latin typeface="Segoe UI" panose="020B0502040204020203" pitchFamily="34" charset="0"/>
              </a:rPr>
              <a:t>enforced</a:t>
            </a:r>
            <a:r>
              <a:rPr lang="fr-FR" b="1" i="0" dirty="0">
                <a:solidFill>
                  <a:srgbClr val="E6E6E6"/>
                </a:solidFill>
                <a:effectLst/>
                <a:highlight>
                  <a:srgbClr val="171717"/>
                </a:highlight>
                <a:latin typeface="Segoe UI" panose="020B0502040204020203" pitchFamily="34" charset="0"/>
              </a:rPr>
              <a:t> restrictions for </a:t>
            </a:r>
            <a:r>
              <a:rPr lang="fr-FR" b="1" i="0" dirty="0" err="1">
                <a:solidFill>
                  <a:srgbClr val="E6E6E6"/>
                </a:solidFill>
                <a:effectLst/>
                <a:highlight>
                  <a:srgbClr val="171717"/>
                </a:highlight>
                <a:latin typeface="Segoe UI" panose="020B0502040204020203" pitchFamily="34" charset="0"/>
              </a:rPr>
              <a:t>unmanaged</a:t>
            </a:r>
            <a:r>
              <a:rPr lang="fr-FR" b="1" i="0" dirty="0">
                <a:solidFill>
                  <a:srgbClr val="E6E6E6"/>
                </a:solidFill>
                <a:effectLst/>
                <a:highlight>
                  <a:srgbClr val="171717"/>
                </a:highlight>
                <a:latin typeface="Segoe UI" panose="020B0502040204020203" pitchFamily="34" charset="0"/>
              </a:rPr>
              <a:t> </a:t>
            </a:r>
            <a:r>
              <a:rPr lang="fr-FR" b="1" i="0" dirty="0" err="1">
                <a:solidFill>
                  <a:srgbClr val="E6E6E6"/>
                </a:solidFill>
                <a:effectLst/>
                <a:highlight>
                  <a:srgbClr val="171717"/>
                </a:highlight>
                <a:latin typeface="Segoe UI" panose="020B0502040204020203" pitchFamily="34" charset="0"/>
              </a:rPr>
              <a:t>devices</a:t>
            </a:r>
            <a:r>
              <a:rPr lang="en-US" b="1" i="0" dirty="0">
                <a:solidFill>
                  <a:srgbClr val="374151"/>
                </a:solidFill>
                <a:effectLst/>
                <a:latin typeface="Söhne"/>
              </a:rPr>
              <a:t>:</a:t>
            </a:r>
            <a:r>
              <a:rPr lang="en-US" b="0" i="0" dirty="0">
                <a:solidFill>
                  <a:srgbClr val="374151"/>
                </a:solidFill>
                <a:effectLst/>
                <a:latin typeface="Söhne"/>
              </a:rPr>
              <a:t> This policy allows you to enforce application-level restrictions for devices that are not managed by your organization. See </a:t>
            </a:r>
            <a:r>
              <a:rPr lang="fr-FR" dirty="0" err="1">
                <a:hlinkClick r:id="rId12"/>
              </a:rPr>
              <a:t>Conditional</a:t>
            </a:r>
            <a:r>
              <a:rPr lang="fr-FR" dirty="0">
                <a:hlinkClick r:id="rId12"/>
              </a:rPr>
              <a:t> Access - Use application </a:t>
            </a:r>
            <a:r>
              <a:rPr lang="fr-FR" dirty="0" err="1">
                <a:hlinkClick r:id="rId12"/>
              </a:rPr>
              <a:t>enforced</a:t>
            </a:r>
            <a:r>
              <a:rPr lang="fr-FR" dirty="0">
                <a:hlinkClick r:id="rId12"/>
              </a:rPr>
              <a:t> restrictions for </a:t>
            </a:r>
            <a:r>
              <a:rPr lang="fr-FR" dirty="0" err="1">
                <a:hlinkClick r:id="rId12"/>
              </a:rPr>
              <a:t>unmanaged</a:t>
            </a:r>
            <a:r>
              <a:rPr lang="fr-FR" dirty="0">
                <a:hlinkClick r:id="rId12"/>
              </a:rPr>
              <a:t> </a:t>
            </a:r>
            <a:r>
              <a:rPr lang="fr-FR" dirty="0" err="1">
                <a:hlinkClick r:id="rId12"/>
              </a:rPr>
              <a:t>devices</a:t>
            </a:r>
            <a:r>
              <a:rPr lang="fr-FR" dirty="0">
                <a:hlinkClick r:id="rId12"/>
              </a:rPr>
              <a:t> - Microsoft Entra ID | Microsoft </a:t>
            </a:r>
            <a:r>
              <a:rPr lang="fr-FR" dirty="0" err="1">
                <a:hlinkClick r:id="rId12"/>
              </a:rPr>
              <a:t>Learn</a:t>
            </a:r>
            <a:r>
              <a:rPr lang="fr-FR" dirty="0"/>
              <a:t>: https://learn.microsoft.com/en-us/entra/identity/conditional-access/howto-policy-app-enforced-restriction</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Sign-in risk-based multifactor authentication:</a:t>
            </a:r>
            <a:r>
              <a:rPr lang="en-US" b="0" i="0" dirty="0">
                <a:solidFill>
                  <a:srgbClr val="374151"/>
                </a:solidFill>
                <a:effectLst/>
                <a:latin typeface="Söhne"/>
              </a:rPr>
              <a:t> This policy, which requires Entra ID Premium P2, triggers additional authentication challenges during sign-ins that are deemed risky. See </a:t>
            </a:r>
            <a:r>
              <a:rPr lang="en-US" dirty="0">
                <a:hlinkClick r:id="rId13"/>
              </a:rPr>
              <a:t>Sign-in risk-based multifactor authentication - Microsoft Entra ID | Microsoft Learn</a:t>
            </a:r>
            <a:r>
              <a:rPr lang="en-US" dirty="0"/>
              <a:t>: https://learn.microsoft.com/en-us/entra/identity/conditional-access/howto-conditional-access-policy-risk</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User risk-based password change:</a:t>
            </a:r>
            <a:r>
              <a:rPr lang="en-US" b="0" i="0" dirty="0">
                <a:solidFill>
                  <a:srgbClr val="374151"/>
                </a:solidFill>
                <a:effectLst/>
                <a:latin typeface="Söhne"/>
              </a:rPr>
              <a:t> Also requiring Entra ID Premium P2, this policy forces users that are considered high-risk to change their password. See </a:t>
            </a:r>
            <a:r>
              <a:rPr lang="fr-FR" dirty="0">
                <a:hlinkClick r:id="rId14"/>
              </a:rPr>
              <a:t>User </a:t>
            </a:r>
            <a:r>
              <a:rPr lang="fr-FR" dirty="0" err="1">
                <a:hlinkClick r:id="rId14"/>
              </a:rPr>
              <a:t>risk-based</a:t>
            </a:r>
            <a:r>
              <a:rPr lang="fr-FR" dirty="0">
                <a:hlinkClick r:id="rId14"/>
              </a:rPr>
              <a:t> </a:t>
            </a:r>
            <a:r>
              <a:rPr lang="fr-FR" dirty="0" err="1">
                <a:hlinkClick r:id="rId14"/>
              </a:rPr>
              <a:t>password</a:t>
            </a:r>
            <a:r>
              <a:rPr lang="fr-FR" dirty="0">
                <a:hlinkClick r:id="rId14"/>
              </a:rPr>
              <a:t> change - Microsoft Entra ID | Microsoft </a:t>
            </a:r>
            <a:r>
              <a:rPr lang="fr-FR" dirty="0" err="1">
                <a:hlinkClick r:id="rId14"/>
              </a:rPr>
              <a:t>Learn</a:t>
            </a:r>
            <a:r>
              <a:rPr lang="fr-FR" dirty="0"/>
              <a:t>: https://learn.microsoft.com/en-us/entra/identity/conditional-access/howto-conditional-access-policy-risk-user</a:t>
            </a:r>
            <a:endParaRPr lang="en-US" b="0" i="0" dirty="0">
              <a:solidFill>
                <a:srgbClr val="374151"/>
              </a:solidFill>
              <a:effectLst/>
              <a:latin typeface="Söhne"/>
            </a:endParaRPr>
          </a:p>
          <a:p>
            <a:pPr marL="171450" indent="-171450" algn="l">
              <a:buFont typeface="Arial" panose="020B0604020202020204" pitchFamily="34" charset="0"/>
              <a:buChar char="•"/>
            </a:pPr>
            <a:r>
              <a:rPr lang="en-US" b="1" i="0" dirty="0">
                <a:solidFill>
                  <a:srgbClr val="374151"/>
                </a:solidFill>
                <a:effectLst/>
                <a:latin typeface="Söhne"/>
              </a:rPr>
              <a:t>Block legacy authentication, Require multifactor authentication for admins, Require multifactor authentication for all users, and Require multifactor authentication for Azure management:</a:t>
            </a:r>
            <a:r>
              <a:rPr lang="en-US" b="0" i="0" dirty="0">
                <a:solidFill>
                  <a:srgbClr val="374151"/>
                </a:solidFill>
                <a:effectLst/>
                <a:latin typeface="Söhne"/>
              </a:rPr>
              <a:t> These four policies provide similar functionality enabled by security defaults. They are designed to block outdated authentication methods and enforce multifactor authentication, increasing the security of both user and administrative accounts and Azure management tasks.</a:t>
            </a:r>
          </a:p>
          <a:p>
            <a:pPr marL="457200" lvl="1" indent="0" algn="l">
              <a:buFont typeface="Arial" panose="020B0604020202020204" pitchFamily="34" charset="0"/>
              <a:buNone/>
            </a:pPr>
            <a:r>
              <a:rPr lang="en-US" b="0" i="0" dirty="0">
                <a:solidFill>
                  <a:srgbClr val="374151"/>
                </a:solidFill>
                <a:effectLst/>
                <a:latin typeface="Söhne"/>
              </a:rPr>
              <a:t>See</a:t>
            </a:r>
          </a:p>
          <a:p>
            <a:pPr marL="628650" lvl="1" indent="-171450" algn="l">
              <a:buFont typeface="Arial" panose="020B0604020202020204" pitchFamily="34" charset="0"/>
              <a:buChar char="•"/>
            </a:pPr>
            <a:r>
              <a:rPr lang="en-US" dirty="0">
                <a:hlinkClick r:id="rId15"/>
              </a:rPr>
              <a:t>Block legacy authentication with Conditional Access - Microsoft Entra ID | Microsoft Learn</a:t>
            </a:r>
            <a:r>
              <a:rPr lang="en-US" dirty="0"/>
              <a:t>: https://learn.microsoft.com/en-us/entra/identity/conditional-access/howto-conditional-access-policy-block-legacy</a:t>
            </a:r>
          </a:p>
          <a:p>
            <a:pPr marL="628650" lvl="1" indent="-171450" algn="l">
              <a:buFont typeface="Arial" panose="020B0604020202020204" pitchFamily="34" charset="0"/>
              <a:buChar char="•"/>
            </a:pPr>
            <a:r>
              <a:rPr lang="en-US" dirty="0">
                <a:hlinkClick r:id="rId4"/>
              </a:rPr>
              <a:t>Require MFA for administrators with Conditional Access - Microsoft Entra ID | Microsoft Learn</a:t>
            </a:r>
            <a:r>
              <a:rPr lang="en-US" dirty="0"/>
              <a:t>: https://learn.microsoft.com/en-us/entra/identity/conditional-access/howto-conditional-access-policy-admin-mfa</a:t>
            </a:r>
          </a:p>
          <a:p>
            <a:pPr marL="628650" lvl="1" indent="-171450" algn="l">
              <a:buFont typeface="Arial" panose="020B0604020202020204" pitchFamily="34" charset="0"/>
              <a:buChar char="•"/>
            </a:pPr>
            <a:r>
              <a:rPr lang="en-US" dirty="0">
                <a:hlinkClick r:id="rId16"/>
              </a:rPr>
              <a:t>Require MFA for all users with Conditional Access - Microsoft Entra ID | Microsoft Learn</a:t>
            </a:r>
            <a:r>
              <a:rPr lang="en-US" dirty="0"/>
              <a:t>: https://learn.microsoft.com/en-us/entra/identity/conditional-access/howto-conditional-access-policy-all-users-mfa</a:t>
            </a:r>
          </a:p>
          <a:p>
            <a:pPr marL="628650" lvl="1" indent="-171450" algn="l">
              <a:buFont typeface="Arial" panose="020B0604020202020204" pitchFamily="34" charset="0"/>
              <a:buChar char="•"/>
            </a:pPr>
            <a:r>
              <a:rPr lang="en-US" dirty="0">
                <a:hlinkClick r:id="rId17"/>
              </a:rPr>
              <a:t>Require MFA for Azure management with Conditional Access - Microsoft Entra ID | Microsoft Learn</a:t>
            </a:r>
            <a:r>
              <a:rPr lang="en-US" dirty="0"/>
              <a:t>: https://learn.microsoft.com/en-us/entra/identity/conditional-access/howto-conditional-access-policy-azure-management</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02639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1712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Adding a cross-tenant access trust setting does not require the partner tenant, a.k.a. home tenant, to provide MFA or a trusted device to access resources. A conditional access policy is still required to enforce grant control.</a:t>
            </a:r>
          </a:p>
          <a:p>
            <a:endParaRPr lang="en-US" dirty="0">
              <a:latin typeface="Segoe UI Light"/>
              <a:cs typeface="Segoe UI Light"/>
            </a:endParaRPr>
          </a:p>
          <a:p>
            <a:r>
              <a:rPr lang="en-US" dirty="0">
                <a:latin typeface="Segoe UI Light"/>
                <a:cs typeface="Segoe UI Light"/>
              </a:rPr>
              <a:t>Especially in multi-tenant organizations the use of cross-tenant access settings is helpful to </a:t>
            </a:r>
            <a:r>
              <a:rPr lang="en-US" b="1" dirty="0">
                <a:latin typeface="Segoe UI Light"/>
                <a:cs typeface="Segoe UI Light"/>
              </a:rPr>
              <a:t>significantly increase the user experience and lower the administrative effort</a:t>
            </a:r>
            <a:r>
              <a:rPr lang="en-US" dirty="0">
                <a:latin typeface="Segoe UI Light"/>
                <a:cs typeface="Segoe UI Light"/>
              </a:rPr>
              <a:t>. </a:t>
            </a:r>
            <a:endParaRPr lang="en-US" dirty="0">
              <a:cs typeface="Segoe UI Light"/>
            </a:endParaRPr>
          </a:p>
          <a:p>
            <a:r>
              <a:rPr lang="en-US" dirty="0">
                <a:latin typeface="Segoe UI Light"/>
                <a:cs typeface="Segoe UI Light"/>
              </a:rPr>
              <a:t>However, this also means giving up some control because the partner organization’s MFA strength and device compliance policies cannot be checked again in the own organization. The partner tenant sets the requirements, and they are trusted without further verification.</a:t>
            </a:r>
          </a:p>
          <a:p>
            <a:endParaRPr lang="en-US" dirty="0">
              <a:latin typeface="Segoe UI Light"/>
              <a:cs typeface="Segoe UI Light"/>
            </a:endParaRPr>
          </a:p>
          <a:p>
            <a:r>
              <a:rPr lang="en-US" b="1" dirty="0">
                <a:latin typeface="Segoe UI Light"/>
                <a:cs typeface="Segoe UI Light"/>
              </a:rPr>
              <a:t>Client compliance and MFA satisfaction</a:t>
            </a:r>
            <a:r>
              <a:rPr lang="en-US" dirty="0">
                <a:latin typeface="Segoe UI Light"/>
                <a:cs typeface="Segoe UI Light"/>
              </a:rPr>
              <a:t> are checked in the partners home tenant, these may differ from the organization’s requirements in the resource tenant. Evaluate whether the compliance and MFA requirements from the partner environment meet the expectation from the resource tenants’ organization. </a:t>
            </a:r>
          </a:p>
          <a:p>
            <a:endParaRPr lang="en-US" dirty="0">
              <a:cs typeface="Segoe UI Light"/>
            </a:endParaRPr>
          </a:p>
          <a:p>
            <a:r>
              <a:rPr lang="en-US" dirty="0">
                <a:latin typeface="Segoe UI Light"/>
                <a:cs typeface="Segoe UI Light"/>
              </a:rPr>
              <a:t>The requirements in the resource tenant may be higher than in the partner organization but consider whether a lower standard is better than no standard at all.</a:t>
            </a:r>
          </a:p>
          <a:p>
            <a:endParaRPr lang="en-US" dirty="0">
              <a:cs typeface="Segoe UI Light"/>
            </a:endParaRPr>
          </a:p>
          <a:p>
            <a:endParaRPr lang="en-US" dirty="0">
              <a:cs typeface="Segoe UI Light"/>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0066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199">
              <a:spcAft>
                <a:spcPts val="339"/>
              </a:spcAft>
              <a:defRPr/>
            </a:pPr>
            <a:r>
              <a:rPr lang="en-US" dirty="0"/>
              <a:t>This slide is a typical agenda slide for the Entra ID Conditional Access design decisions. The topics shown in this slide require decisions by the customer. These topics were discussed in depth in the Conditional Access Overview section at the beginning of the deck.</a:t>
            </a:r>
          </a:p>
          <a:p>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79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kern="0">
              <a:solidFill>
                <a:srgbClr val="FFFFFF"/>
              </a:soli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0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11/28/2024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13459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Locations </a:t>
            </a:r>
          </a:p>
          <a:p>
            <a:pPr marL="290953" indent="-290953">
              <a:buFont typeface="Arial" panose="020B0604020202020204" pitchFamily="34" charset="0"/>
              <a:buChar char="•"/>
            </a:pPr>
            <a:r>
              <a:rPr lang="en-US" dirty="0"/>
              <a:t>Mark as trusted location, Typically, trusted locations are network areas that your IT department controls </a:t>
            </a:r>
            <a:r>
              <a:rPr lang="en-US" dirty="0" err="1"/>
              <a:t>controls</a:t>
            </a:r>
            <a:r>
              <a:rPr lang="en-US" dirty="0"/>
              <a:t>.</a:t>
            </a:r>
          </a:p>
          <a:p>
            <a:pPr marL="290953" indent="-290953">
              <a:buFont typeface="Arial" panose="020B0604020202020204" pitchFamily="34" charset="0"/>
              <a:buChar char="•"/>
            </a:pPr>
            <a:r>
              <a:rPr lang="en-US" dirty="0"/>
              <a:t>Trusted named locations are also used by Azure Identity Protection and Entra ID security reports to reduce false positives.</a:t>
            </a:r>
          </a:p>
          <a:p>
            <a:pPr marL="290953" indent="-290953">
              <a:buFont typeface="Arial" panose="020B0604020202020204" pitchFamily="34" charset="0"/>
              <a:buChar char="•"/>
            </a:pPr>
            <a:endParaRPr lang="en-US" i="1" dirty="0"/>
          </a:p>
          <a:p>
            <a:pPr marL="290953" indent="-290953">
              <a:buFont typeface="Arial" panose="020B0604020202020204" pitchFamily="34" charset="0"/>
              <a:buChar char="•"/>
            </a:pPr>
            <a:r>
              <a:rPr lang="en-US" dirty="0"/>
              <a:t>Country / Regions - This option enables you to select one or more country or region to define a named location. Consider defining countries into a Doing Business In vs Not Doing Business In for defining policies.</a:t>
            </a:r>
          </a:p>
          <a:p>
            <a:pPr marL="290953" indent="-290953">
              <a:buFont typeface="Arial" panose="020B0604020202020204" pitchFamily="34" charset="0"/>
              <a:buChar char="•"/>
            </a:pPr>
            <a:r>
              <a:rPr lang="en-US" dirty="0"/>
              <a:t>Include unknown areas - Some IP addresses are not mapped to a specific country. This option allows you to choose if these IP addresses should be included in the named location. They could be check when the policy using the named location should apply to unknown locations.</a:t>
            </a:r>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1786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64729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Manage emergency access admin accounts - Microsoft Entra ID | Microsoft Learn</a:t>
            </a:r>
            <a:r>
              <a:rPr lang="en-US" dirty="0"/>
              <a:t>: https://learn.microsoft.com/en-us/entra/identity/role-based-access-control/security-emergency-access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9791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63977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57612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Please note that when CA </a:t>
            </a:r>
            <a:r>
              <a:rPr lang="en-US" b="1" dirty="0">
                <a:solidFill>
                  <a:srgbClr val="000000"/>
                </a:solidFill>
                <a:effectLst/>
                <a:latin typeface="Consolas" panose="020B0609020204030204" pitchFamily="49" charset="0"/>
              </a:rPr>
              <a:t>session control </a:t>
            </a:r>
            <a:r>
              <a:rPr lang="en-US" b="0" dirty="0">
                <a:solidFill>
                  <a:srgbClr val="000000"/>
                </a:solidFill>
                <a:effectLst/>
                <a:latin typeface="Consolas" panose="020B0609020204030204" pitchFamily="49" charset="0"/>
              </a:rPr>
              <a:t>is used, the target URL seen from the client point of view is different than the original. For example, if the client wants to access </a:t>
            </a:r>
            <a:r>
              <a:rPr lang="en-US" b="0" i="1" dirty="0">
                <a:solidFill>
                  <a:srgbClr val="000000"/>
                </a:solidFill>
                <a:effectLst/>
                <a:latin typeface="Consolas" panose="020B0609020204030204" pitchFamily="49" charset="0"/>
              </a:rPr>
              <a:t>teams.microsoft.com </a:t>
            </a:r>
            <a:r>
              <a:rPr lang="en-US" b="0" dirty="0">
                <a:solidFill>
                  <a:srgbClr val="000000"/>
                </a:solidFill>
                <a:effectLst/>
                <a:latin typeface="Consolas" panose="020B0609020204030204" pitchFamily="49" charset="0"/>
              </a:rPr>
              <a:t>and a CA session control is in place, the client is being redirected to </a:t>
            </a:r>
            <a:r>
              <a:rPr lang="en-US" b="0" i="1" dirty="0">
                <a:solidFill>
                  <a:srgbClr val="000000"/>
                </a:solidFill>
                <a:effectLst/>
                <a:latin typeface="Consolas" panose="020B0609020204030204" pitchFamily="49" charset="0"/>
              </a:rPr>
              <a:t>teams.microsoft.com.mcas.ms</a:t>
            </a:r>
            <a:r>
              <a:rPr lang="en-US" b="0" dirty="0">
                <a:solidFill>
                  <a:srgbClr val="000000"/>
                </a:solidFill>
                <a:effectLst/>
                <a:latin typeface="Consolas" panose="020B0609020204030204" pitchFamily="49" charset="0"/>
              </a:rPr>
              <a:t>. This may have implications if the customer is using a proxy server or by other means have restrictions on which URLs a client is allowed to access.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5581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41082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63977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5920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546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374151"/>
                </a:solidFill>
                <a:effectLst/>
                <a:latin typeface="Söhne"/>
              </a:rPr>
              <a:t>Drastically reduce the risk of human errors</a:t>
            </a:r>
            <a:r>
              <a:rPr lang="en-US" b="0" i="0" dirty="0">
                <a:solidFill>
                  <a:srgbClr val="374151"/>
                </a:solidFill>
                <a:effectLst/>
                <a:latin typeface="Söhne"/>
              </a:rPr>
              <a:t>: Automation eliminates manual tasks that can potentially lead to mistakes in setting up or maintaining Conditional Access policies. It ensures that the policies are correctly implemented, thereby increasing the overall security posture.</a:t>
            </a:r>
          </a:p>
          <a:p>
            <a:pPr algn="l">
              <a:buFont typeface="+mj-lt"/>
              <a:buAutoNum type="arabicPeriod"/>
            </a:pPr>
            <a:r>
              <a:rPr lang="en-US" b="1" i="0" dirty="0">
                <a:solidFill>
                  <a:srgbClr val="374151"/>
                </a:solidFill>
                <a:effectLst/>
                <a:latin typeface="Söhne"/>
              </a:rPr>
              <a:t>Allows automation of testing</a:t>
            </a:r>
            <a:r>
              <a:rPr lang="en-US" b="0" i="0" dirty="0">
                <a:solidFill>
                  <a:srgbClr val="374151"/>
                </a:solidFill>
                <a:effectLst/>
                <a:latin typeface="Söhne"/>
              </a:rPr>
              <a:t>: With automation, we can consistently test the impact of Conditional Access policies without affecting users. This can be done in a controlled environment which can emulate real-world conditions, ensuring the policies work as intended.</a:t>
            </a:r>
          </a:p>
          <a:p>
            <a:pPr algn="l">
              <a:buFont typeface="+mj-lt"/>
              <a:buAutoNum type="arabicPeriod"/>
            </a:pPr>
            <a:r>
              <a:rPr lang="en-US" b="1" i="0" dirty="0">
                <a:solidFill>
                  <a:srgbClr val="374151"/>
                </a:solidFill>
                <a:effectLst/>
                <a:latin typeface="Söhne"/>
              </a:rPr>
              <a:t>Integrate approval workflows</a:t>
            </a:r>
            <a:r>
              <a:rPr lang="en-US" b="0" i="0" dirty="0">
                <a:solidFill>
                  <a:srgbClr val="374151"/>
                </a:solidFill>
                <a:effectLst/>
                <a:latin typeface="Söhne"/>
              </a:rPr>
              <a:t>: Automation can also be used to integrate an approval workflow into the policy creation and editing process. This adds an extra layer of security by requiring multiple approvals before any changes can go into effect.</a:t>
            </a:r>
          </a:p>
          <a:p>
            <a:pPr algn="l">
              <a:buFont typeface="+mj-lt"/>
              <a:buAutoNum type="arabicPeriod"/>
            </a:pPr>
            <a:r>
              <a:rPr lang="en-US" b="1" i="0" dirty="0">
                <a:solidFill>
                  <a:srgbClr val="374151"/>
                </a:solidFill>
                <a:effectLst/>
                <a:latin typeface="Söhne"/>
              </a:rPr>
              <a:t>Enforce consistent naming of policies</a:t>
            </a:r>
            <a:r>
              <a:rPr lang="en-US" b="0" i="0" dirty="0">
                <a:solidFill>
                  <a:srgbClr val="374151"/>
                </a:solidFill>
                <a:effectLst/>
                <a:latin typeface="Söhne"/>
              </a:rPr>
              <a:t>: Automation can help enforce a consistent naming convention for Conditional Access policies. This can make managing and tracking policies easier, particularly in large organizations with numerous policies.</a:t>
            </a:r>
          </a:p>
          <a:p>
            <a:pPr algn="l">
              <a:buFont typeface="+mj-lt"/>
              <a:buAutoNum type="arabicPeriod"/>
            </a:pPr>
            <a:r>
              <a:rPr lang="en-US" b="1" i="0" dirty="0">
                <a:solidFill>
                  <a:srgbClr val="374151"/>
                </a:solidFill>
                <a:effectLst/>
                <a:latin typeface="Söhne"/>
              </a:rPr>
              <a:t>Keep track of changes via change management processes</a:t>
            </a:r>
            <a:r>
              <a:rPr lang="en-US" b="0" i="0" dirty="0">
                <a:solidFill>
                  <a:srgbClr val="374151"/>
                </a:solidFill>
                <a:effectLst/>
                <a:latin typeface="Söhne"/>
              </a:rPr>
              <a:t>: Automation can integrate with change management processes to keep track of all changes made to Conditional Access policies. This helps to maintain an audit trail, enabling accountability and transparency.</a:t>
            </a:r>
          </a:p>
          <a:p>
            <a:pPr algn="l">
              <a:buFont typeface="+mj-lt"/>
              <a:buAutoNum type="arabicPeriod"/>
            </a:pPr>
            <a:r>
              <a:rPr lang="en-US" b="1" i="0" dirty="0">
                <a:solidFill>
                  <a:srgbClr val="374151"/>
                </a:solidFill>
                <a:effectLst/>
                <a:latin typeface="Söhne"/>
              </a:rPr>
              <a:t>Reduce time to deploy on scale</a:t>
            </a:r>
            <a:r>
              <a:rPr lang="en-US" b="0" i="0" dirty="0">
                <a:solidFill>
                  <a:srgbClr val="374151"/>
                </a:solidFill>
                <a:effectLst/>
                <a:latin typeface="Söhne"/>
              </a:rPr>
              <a:t>: Automation can significantly speed up the process of deploying Conditional Access policies across an organization. This can be particularly beneficial in large-scale deployments where manual deployment could be time-consuming and prone to errors.</a:t>
            </a:r>
          </a:p>
          <a:p>
            <a:pPr algn="l">
              <a:buFont typeface="+mj-lt"/>
              <a:buAutoNum type="arabicPeriod"/>
            </a:pPr>
            <a:r>
              <a:rPr lang="en-US" b="1" i="0" dirty="0">
                <a:solidFill>
                  <a:srgbClr val="374151"/>
                </a:solidFill>
                <a:effectLst/>
                <a:latin typeface="Söhne"/>
              </a:rPr>
              <a:t>Automatically backup Conditional Access policies</a:t>
            </a:r>
            <a:r>
              <a:rPr lang="en-US" b="0" i="0" dirty="0">
                <a:solidFill>
                  <a:srgbClr val="374151"/>
                </a:solidFill>
                <a:effectLst/>
                <a:latin typeface="Söhne"/>
              </a:rPr>
              <a:t>: Automation can be set up to regularly back up Conditional Access policies. This ensures that even in the event of an unexpected issue or error, the policies can be quickly restored from a backup.</a:t>
            </a:r>
          </a:p>
          <a:p>
            <a:pPr algn="l">
              <a:buFont typeface="+mj-lt"/>
              <a:buAutoNum type="arabicPeriod"/>
            </a:pPr>
            <a:r>
              <a:rPr lang="en-US" b="1" i="0" dirty="0">
                <a:solidFill>
                  <a:srgbClr val="374151"/>
                </a:solidFill>
                <a:effectLst/>
                <a:latin typeface="Söhne"/>
              </a:rPr>
              <a:t>Easy restoration of Conditional Access policies back to a given point in time</a:t>
            </a:r>
            <a:r>
              <a:rPr lang="en-US" b="0" i="0" dirty="0">
                <a:solidFill>
                  <a:srgbClr val="374151"/>
                </a:solidFill>
                <a:effectLst/>
                <a:latin typeface="Söhne"/>
              </a:rPr>
              <a:t>: Automation also simplifies the process of restoring Conditional Access policies to a previous state. This could be crucial in situations where a recent change to a policy has caused unforeseen issues.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63938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535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127398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57992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this slide as a template for defining additional policies</a:t>
            </a: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03284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660C2175-3EA1-4069-B44A-54D928B913D3}" type="slidenum">
              <a:rPr lang="de-DE" smtClean="0"/>
              <a:t>78</a:t>
            </a:fld>
            <a:endParaRPr lang="de-DE"/>
          </a:p>
        </p:txBody>
      </p:sp>
    </p:spTree>
    <p:extLst>
      <p:ext uri="{BB962C8B-B14F-4D97-AF65-F5344CB8AC3E}">
        <p14:creationId xmlns:p14="http://schemas.microsoft.com/office/powerpoint/2010/main" val="173742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a:solidFill>
                  <a:srgbClr val="374151"/>
                </a:solidFill>
                <a:effectLst/>
                <a:latin typeface="Söhne"/>
              </a:rPr>
              <a:t>Automation Engine</a:t>
            </a:r>
            <a:endParaRPr lang="en-US" b="0" i="0">
              <a:solidFill>
                <a:srgbClr val="374151"/>
              </a:solidFill>
              <a:effectLst/>
              <a:latin typeface="Söhne"/>
            </a:endParaRPr>
          </a:p>
          <a:p>
            <a:pPr marL="742950" lvl="1" indent="-285750" algn="l">
              <a:buFont typeface="+mj-lt"/>
              <a:buAutoNum type="arabicPeriod"/>
            </a:pPr>
            <a:r>
              <a:rPr lang="en-US" b="1" i="0">
                <a:solidFill>
                  <a:srgbClr val="374151"/>
                </a:solidFill>
                <a:effectLst/>
                <a:latin typeface="Söhne"/>
              </a:rPr>
              <a:t>Azure Automation Account</a:t>
            </a:r>
            <a:r>
              <a:rPr lang="en-US" b="0" i="0">
                <a:solidFill>
                  <a:srgbClr val="374151"/>
                </a:solidFill>
                <a:effectLst/>
                <a:latin typeface="Söhne"/>
              </a:rPr>
              <a:t>: Azure Automation Account is a cloud-based automation and configuration service that provides consistent management across your Azure and non-Azure environments. It’s highly scalable and reliable, and is ideal for automating repetitive and error-prone tasks.</a:t>
            </a:r>
          </a:p>
          <a:p>
            <a:pPr marL="742950" lvl="1" indent="-285750" algn="l">
              <a:buFont typeface="+mj-lt"/>
              <a:buAutoNum type="arabicPeriod"/>
            </a:pPr>
            <a:r>
              <a:rPr lang="en-US" b="1" i="0">
                <a:solidFill>
                  <a:srgbClr val="374151"/>
                </a:solidFill>
                <a:effectLst/>
                <a:latin typeface="Söhne"/>
              </a:rPr>
              <a:t>Azure Function App</a:t>
            </a:r>
            <a:r>
              <a:rPr lang="en-US" b="0" i="0">
                <a:solidFill>
                  <a:srgbClr val="374151"/>
                </a:solidFill>
                <a:effectLst/>
                <a:latin typeface="Söhne"/>
              </a:rPr>
              <a:t>: Azure Function App is a serverless compute service that enables you to run code on-demand without having to explicitly provision or manage infrastructure. It’s suitable for processing data, integrating systems, and building simple APIs and microservices.</a:t>
            </a:r>
          </a:p>
          <a:p>
            <a:pPr marL="742950" lvl="1" indent="-285750" algn="l">
              <a:buFont typeface="+mj-lt"/>
              <a:buAutoNum type="arabicPeriod"/>
            </a:pPr>
            <a:r>
              <a:rPr lang="en-US" b="1" i="0">
                <a:solidFill>
                  <a:srgbClr val="374151"/>
                </a:solidFill>
                <a:effectLst/>
                <a:latin typeface="Söhne"/>
              </a:rPr>
              <a:t>Azure DevOps</a:t>
            </a:r>
            <a:r>
              <a:rPr lang="en-US" b="0" i="0">
                <a:solidFill>
                  <a:srgbClr val="374151"/>
                </a:solidFill>
                <a:effectLst/>
                <a:latin typeface="Söhne"/>
              </a:rPr>
              <a:t>: Azure DevOps is a set of collaborative development tools built for the cloud. It’s a complete suite that can plan work, track progress, and release software. It’s beneficial for creating and managing Conditional Access policies throughout the entire lifecycle.</a:t>
            </a:r>
          </a:p>
          <a:p>
            <a:pPr marL="742950" lvl="1" indent="-285750" algn="l">
              <a:buFont typeface="+mj-lt"/>
              <a:buAutoNum type="arabicPeriod"/>
            </a:pPr>
            <a:r>
              <a:rPr lang="en-US" b="1" i="0">
                <a:solidFill>
                  <a:srgbClr val="374151"/>
                </a:solidFill>
                <a:effectLst/>
                <a:latin typeface="Söhne"/>
              </a:rPr>
              <a:t>Other</a:t>
            </a:r>
            <a:r>
              <a:rPr lang="en-US" b="0" i="0">
                <a:solidFill>
                  <a:srgbClr val="374151"/>
                </a:solidFill>
                <a:effectLst/>
                <a:latin typeface="Söhne"/>
              </a:rPr>
              <a:t>: There are many other automation engines available, depending on specific requirements. These could include third-party tools or custom-built solutions.</a:t>
            </a:r>
          </a:p>
          <a:p>
            <a:pPr algn="l">
              <a:buFont typeface="+mj-lt"/>
              <a:buAutoNum type="arabicPeriod"/>
            </a:pPr>
            <a:r>
              <a:rPr lang="en-US" b="1" i="0">
                <a:solidFill>
                  <a:srgbClr val="374151"/>
                </a:solidFill>
                <a:effectLst/>
                <a:latin typeface="Söhne"/>
              </a:rPr>
              <a:t>Tool / API</a:t>
            </a:r>
            <a:endParaRPr lang="en-US" b="0" i="0">
              <a:solidFill>
                <a:srgbClr val="374151"/>
              </a:solidFill>
              <a:effectLst/>
              <a:latin typeface="Söhne"/>
            </a:endParaRPr>
          </a:p>
          <a:p>
            <a:pPr marL="742950" lvl="1" indent="-285750" algn="l">
              <a:buFont typeface="+mj-lt"/>
              <a:buAutoNum type="arabicPeriod"/>
            </a:pPr>
            <a:r>
              <a:rPr lang="en-US" b="1" i="0">
                <a:solidFill>
                  <a:srgbClr val="374151"/>
                </a:solidFill>
                <a:effectLst/>
                <a:latin typeface="Söhne"/>
              </a:rPr>
              <a:t>Microsoft Graph</a:t>
            </a:r>
            <a:r>
              <a:rPr lang="en-US" b="0" i="0">
                <a:solidFill>
                  <a:srgbClr val="374151"/>
                </a:solidFill>
                <a:effectLst/>
                <a:latin typeface="Söhne"/>
              </a:rPr>
              <a:t>: Microsoft Graph is the gateway to data and intelligence in Microsoft 365. It provides a unified programmability model that can be used to access vast amounts of data within Microsoft 365, including Microsoft Entra ID. It’s particularly powerful for managing and automating Conditional Access policies.</a:t>
            </a:r>
          </a:p>
          <a:p>
            <a:pPr marL="742950" lvl="1" indent="-285750" algn="l">
              <a:buFont typeface="+mj-lt"/>
              <a:buAutoNum type="arabicPeriod"/>
            </a:pPr>
            <a:r>
              <a:rPr lang="en-US" b="1" i="0">
                <a:solidFill>
                  <a:srgbClr val="374151"/>
                </a:solidFill>
                <a:effectLst/>
                <a:latin typeface="Söhne"/>
              </a:rPr>
              <a:t>Microsoft PowerShell</a:t>
            </a:r>
            <a:r>
              <a:rPr lang="en-US" b="0" i="0">
                <a:solidFill>
                  <a:srgbClr val="374151"/>
                </a:solidFill>
                <a:effectLst/>
                <a:latin typeface="Söhne"/>
              </a:rPr>
              <a:t>: PowerShell is a scripting language that allows for advanced automation of Windows systems, including Entra ID. It can be used to create, manage, and delete Conditional Access policies, as well as to automate other tasks related to these policies.</a:t>
            </a:r>
          </a:p>
          <a:p>
            <a:pPr algn="l">
              <a:buFont typeface="+mj-lt"/>
              <a:buAutoNum type="arabicPeriod"/>
            </a:pPr>
            <a:r>
              <a:rPr lang="en-US" b="1" i="0">
                <a:solidFill>
                  <a:srgbClr val="374151"/>
                </a:solidFill>
                <a:effectLst/>
                <a:latin typeface="Söhne"/>
              </a:rPr>
              <a:t>Solutions</a:t>
            </a:r>
            <a:endParaRPr lang="en-US" b="0" i="0">
              <a:solidFill>
                <a:srgbClr val="374151"/>
              </a:solidFill>
              <a:effectLst/>
              <a:latin typeface="Söhne"/>
            </a:endParaRPr>
          </a:p>
          <a:p>
            <a:pPr marL="742950" lvl="1" indent="-285750" algn="l">
              <a:buFont typeface="+mj-lt"/>
              <a:buAutoNum type="arabicPeriod"/>
            </a:pPr>
            <a:r>
              <a:rPr lang="en-US" b="1" i="0">
                <a:solidFill>
                  <a:srgbClr val="374151"/>
                </a:solidFill>
                <a:effectLst/>
                <a:latin typeface="Söhne"/>
              </a:rPr>
              <a:t>Microsoft365DSC</a:t>
            </a:r>
            <a:r>
              <a:rPr lang="en-US" b="0" i="0">
                <a:solidFill>
                  <a:srgbClr val="374151"/>
                </a:solidFill>
                <a:effectLst/>
                <a:latin typeface="Söhne"/>
              </a:rPr>
              <a:t>: Microsoft365DSC is a powerful open-source tool that allows you to define and manage the configuration of your Microsoft 365 tenant, including Entra ID and Conditional Access policies. It’s especially useful for maintaining consistent configurations across different environments.</a:t>
            </a:r>
          </a:p>
          <a:p>
            <a:pPr marL="742950" lvl="1" indent="-285750" algn="l">
              <a:buFont typeface="+mj-lt"/>
              <a:buAutoNum type="arabicPeriod"/>
            </a:pPr>
            <a:r>
              <a:rPr lang="en-US" b="1" i="0">
                <a:solidFill>
                  <a:srgbClr val="374151"/>
                </a:solidFill>
                <a:effectLst/>
                <a:latin typeface="Söhne"/>
              </a:rPr>
              <a:t>Community solutions</a:t>
            </a:r>
            <a:r>
              <a:rPr lang="en-US" b="0" i="0">
                <a:solidFill>
                  <a:srgbClr val="374151"/>
                </a:solidFill>
                <a:effectLst/>
                <a:latin typeface="Söhne"/>
              </a:rPr>
              <a:t>: There are many community-driven solutions available for automating Conditional Access policy management. These solutions often leverage the tools and APIs mentioned above and are shared freely among the Microsoft community.</a:t>
            </a:r>
          </a:p>
          <a:p>
            <a:pPr marL="742950" lvl="1" indent="-285750" algn="l">
              <a:buFont typeface="+mj-lt"/>
              <a:buAutoNum type="arabicPeriod"/>
            </a:pPr>
            <a:r>
              <a:rPr lang="en-US" b="1" i="0">
                <a:solidFill>
                  <a:srgbClr val="374151"/>
                </a:solidFill>
                <a:effectLst/>
                <a:latin typeface="Söhne"/>
              </a:rPr>
              <a:t>Custom solution</a:t>
            </a:r>
            <a:r>
              <a:rPr lang="en-US" b="0" i="0">
                <a:solidFill>
                  <a:srgbClr val="374151"/>
                </a:solidFill>
                <a:effectLst/>
                <a:latin typeface="Söhne"/>
              </a:rPr>
              <a:t>: A custom solution refers to any solution that is specifically built to meet unique business needs. These solutions are often developed internally or by a third-party vendor and can provide a high degree of flexibility and customization.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018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11/28/2024 12:23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102854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a:t>Microsoft365DSC is a community-driven project which was started by Microsoft employees but is </a:t>
            </a:r>
            <a:r>
              <a:rPr lang="en-US" b="1" u="sng"/>
              <a:t>not officially supported by Microsoft support</a:t>
            </a:r>
            <a:r>
              <a:rPr lang="en-US" b="1"/>
              <a:t>.</a:t>
            </a:r>
          </a:p>
          <a:p>
            <a:pPr marL="0" indent="0" algn="l">
              <a:buFont typeface="Arial" panose="020B0604020202020204" pitchFamily="34" charset="0"/>
              <a:buNone/>
            </a:pPr>
            <a:endParaRPr lang="en-US" b="0" i="0">
              <a:solidFill>
                <a:srgbClr val="374151"/>
              </a:solidFill>
              <a:effectLst/>
              <a:latin typeface="Söhne"/>
            </a:endParaRPr>
          </a:p>
          <a:p>
            <a:pPr marL="171450" indent="-171450" algn="l">
              <a:buFont typeface="Arial" panose="020B0604020202020204" pitchFamily="34" charset="0"/>
              <a:buChar char="•"/>
            </a:pPr>
            <a:r>
              <a:rPr lang="en-US" b="0" i="0">
                <a:solidFill>
                  <a:srgbClr val="374151"/>
                </a:solidFill>
                <a:effectLst/>
                <a:latin typeface="Söhne"/>
              </a:rPr>
              <a:t>Microsoft365DSC is a powerful tool when integrated into DevOps processes within an enterprise setting.</a:t>
            </a:r>
          </a:p>
          <a:p>
            <a:pPr marL="171450" indent="-171450" algn="l">
              <a:buFont typeface="Arial" panose="020B0604020202020204" pitchFamily="34" charset="0"/>
              <a:buChar char="•"/>
            </a:pPr>
            <a:r>
              <a:rPr lang="en-US" b="0" i="0">
                <a:solidFill>
                  <a:srgbClr val="374151"/>
                </a:solidFill>
                <a:effectLst/>
                <a:latin typeface="Söhne"/>
              </a:rPr>
              <a:t>It automates the Microsoft 365 Change Management process, allowing for any requested configuration changes to be tracked via systems such as Azure DevOps or GitHub.</a:t>
            </a:r>
          </a:p>
          <a:p>
            <a:pPr marL="171450" indent="-171450" algn="l">
              <a:buFont typeface="Arial" panose="020B0604020202020204" pitchFamily="34" charset="0"/>
              <a:buChar char="•"/>
            </a:pPr>
            <a:r>
              <a:rPr lang="en-US" b="0" i="0">
                <a:solidFill>
                  <a:srgbClr val="374151"/>
                </a:solidFill>
                <a:effectLst/>
                <a:latin typeface="Söhne"/>
              </a:rPr>
              <a:t>These changes can then be automated across your various tenants once a change is approved.</a:t>
            </a:r>
          </a:p>
          <a:p>
            <a:pPr marL="171450" indent="-171450" algn="l">
              <a:buFont typeface="Arial" panose="020B0604020202020204" pitchFamily="34" charset="0"/>
              <a:buChar char="•"/>
            </a:pPr>
            <a:r>
              <a:rPr lang="en-US" b="0" i="0">
                <a:solidFill>
                  <a:srgbClr val="374151"/>
                </a:solidFill>
                <a:effectLst/>
                <a:latin typeface="Söhne"/>
              </a:rPr>
              <a:t>This automated management of Microsoft 365 using Microsoft365DSC and Azure DevOps streamlines the change management process and enhances efficiency.</a:t>
            </a:r>
          </a:p>
          <a:p>
            <a:pPr marL="171450" indent="-171450" algn="l">
              <a:buFont typeface="Arial" panose="020B0604020202020204" pitchFamily="34" charset="0"/>
              <a:buChar char="•"/>
            </a:pPr>
            <a:r>
              <a:rPr lang="en-US" b="0" i="0">
                <a:solidFill>
                  <a:srgbClr val="374151"/>
                </a:solidFill>
                <a:effectLst/>
                <a:latin typeface="Söhne"/>
              </a:rPr>
              <a:t>Please note that while this overview doesn’t delve into the specifics of integrating Microsoft365DSC with these systems, there is a comprehensive whitepaper available that provides a detailed guide on integrating Microsoft365DSC with Azure DevOps</a:t>
            </a:r>
            <a:br>
              <a:rPr lang="en-US" b="0" i="0">
                <a:solidFill>
                  <a:srgbClr val="374151"/>
                </a:solidFill>
                <a:effectLst/>
                <a:latin typeface="Söhne"/>
              </a:rPr>
            </a:br>
            <a:r>
              <a:rPr lang="en-US" b="0" i="0">
                <a:solidFill>
                  <a:srgbClr val="374151"/>
                </a:solidFill>
                <a:effectLst/>
                <a:latin typeface="Söhne"/>
              </a:rPr>
              <a:t>https://office365dsc.azurewebsites.net/Pages/Resources/Whitepapers/Managing%20Microsoft%20365%20with%20Microsoft365Dsc%20and%20Azure%20DevOps.pdf</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EB0A56-4E20-4981-B9AA-D71F01E1453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8501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0.jpe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hyperlink" Target="https://creativecommons.org/licenses/by/4.0/legalcode" TargetMode="External"/><Relationship Id="rId7" Type="http://schemas.openxmlformats.org/officeDocument/2006/relationships/image" Target="../media/image2.emf"/><Relationship Id="rId2" Type="http://schemas.openxmlformats.org/officeDocument/2006/relationships/image" Target="../media/image22.png"/><Relationship Id="rId1" Type="http://schemas.openxmlformats.org/officeDocument/2006/relationships/slideMaster" Target="../slideMasters/slideMaster1.xml"/><Relationship Id="rId6" Type="http://schemas.openxmlformats.org/officeDocument/2006/relationships/hyperlink" Target="https://privacy.microsoft.com/fr-fr/" TargetMode="External"/><Relationship Id="rId5" Type="http://schemas.openxmlformats.org/officeDocument/2006/relationships/hyperlink" Target="http://go.microsoft.com/fwlink/?LinkID=254653" TargetMode="External"/><Relationship Id="rId4" Type="http://schemas.openxmlformats.org/officeDocument/2006/relationships/hyperlink" Target="https://github.com/microsoft/prosanteconnect/blob/main/LICENSE-CODE" TargetMode="Externa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dirty="0"/>
              <a:t>Speaker name or subtitle</a:t>
            </a:r>
          </a:p>
        </p:txBody>
      </p:sp>
      <p:pic>
        <p:nvPicPr>
          <p:cNvPr id="3" name="Picture 1171193947"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664273" y="539750"/>
            <a:ext cx="1365885" cy="2921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fr-FR"/>
              <a:t>Cliquez pour modifier les styles du texte du masque</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fr-FR"/>
              <a:t>Modifiez le style du titre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fr-FR" dirty="0"/>
              <a:t>Modifiez le style du titre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fr-FR"/>
              <a:t>Modifiez le style du titre</a:t>
            </a:r>
            <a:endParaRPr lang="en-US"/>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fr-FR"/>
              <a:t>Modifiez le style du titre</a:t>
            </a:r>
            <a:endParaRPr lang="en-US"/>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fr-FR"/>
              <a:t>Cliquez pour modifier les styles du texte du masque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fr-FR"/>
              <a:t>Modifiez le style du titre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492443"/>
          </a:xfrm>
        </p:spPr>
        <p:txBody>
          <a:bodyPr/>
          <a:lstStyle>
            <a:lvl1pPr>
              <a:defRPr sz="3200"/>
            </a:lvl1pPr>
          </a:lstStyle>
          <a:p>
            <a:r>
              <a:rPr lang="en-US" dirty="0"/>
              <a:t>Agenda</a:t>
            </a:r>
          </a:p>
        </p:txBody>
      </p:sp>
      <p:sp>
        <p:nvSpPr>
          <p:cNvPr id="4" name="Text Placeholder 3"/>
          <p:cNvSpPr>
            <a:spLocks noGrp="1"/>
          </p:cNvSpPr>
          <p:nvPr>
            <p:ph type="body" sz="quarter" idx="10"/>
          </p:nvPr>
        </p:nvSpPr>
        <p:spPr>
          <a:xfrm>
            <a:off x="584200" y="1435100"/>
            <a:ext cx="5212080" cy="1772793"/>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fr-FR"/>
              <a:t>Modifiez le style du titre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fr-FR"/>
              <a:t>Modifiez le style du titre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fr-FR"/>
              <a:t>Cliquez pour modifier les styles du texte du masque</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solidFill>
                  <a:schemeClr val="bg1"/>
                </a:solidFill>
              </a:defRPr>
            </a:lvl1pPr>
          </a:lstStyle>
          <a:p>
            <a:r>
              <a:rPr lang="fr-FR" dirty="0"/>
              <a:t>Modifiez le style du titre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fr-FR"/>
              <a:t>Cliquez pour modifier les styles du texte du masque</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fr-FR"/>
              <a:t>Modifiez le style du titre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fr-FR"/>
              <a:t>Modifiez le style du titre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fr-FR"/>
              <a:t>Cliquez pour modifier les styles du texte du masque</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fr-FR"/>
              <a:t>Cliquez pour modifier les styles du texte du masque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fr-FR"/>
              <a:t>Modifiez le style du titre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fr-FR"/>
              <a:t>Cliquez pour modifier les styles du texte du masque</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fr-FR"/>
              <a:t>Modifiez le style du titre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fr-FR"/>
              <a:t>Modifiez le style du titre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fr-FR" dirty="0"/>
              <a:t>Modifiez le style du titre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03461"/>
          </a:xfrm>
        </p:spPr>
        <p:txBody>
          <a:bodyPr/>
          <a:lstStyle>
            <a:lvl1pPr>
              <a:defRPr sz="2400">
                <a:solidFill>
                  <a:schemeClr val="tx1"/>
                </a:solidFill>
              </a:defRPr>
            </a:lvl1pPr>
            <a:lvl2pPr>
              <a:defRPr sz="18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Merci !</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0070C0"/>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CFE7733-5448-AD0C-2824-20E1D68C1EA1}"/>
              </a:ext>
            </a:extLst>
          </p:cNvPr>
          <p:cNvSpPr>
            <a:spLocks noChangeArrowheads="1"/>
          </p:cNvSpPr>
          <p:nvPr userDrawn="1"/>
        </p:nvSpPr>
        <p:spPr bwMode="auto">
          <a:xfrm>
            <a:off x="199505" y="470500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559368491" descr="A drawing of a face&#10;&#10;Description automatically generated">
            <a:extLst>
              <a:ext uri="{FF2B5EF4-FFF2-40B4-BE49-F238E27FC236}">
                <a16:creationId xmlns:a16="http://schemas.microsoft.com/office/drawing/2014/main" id="{53D6997B-DF68-39A3-C25A-DF07B48EED6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41683" y="4236119"/>
            <a:ext cx="1066800" cy="3746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A5560C07-2533-CAE8-48D8-C7E310752437}"/>
              </a:ext>
            </a:extLst>
          </p:cNvPr>
          <p:cNvSpPr>
            <a:spLocks noChangeArrowheads="1"/>
          </p:cNvSpPr>
          <p:nvPr userDrawn="1"/>
        </p:nvSpPr>
        <p:spPr bwMode="auto">
          <a:xfrm>
            <a:off x="350243" y="4705003"/>
            <a:ext cx="676656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Attribution 4.0 International (CC BY 4.0)</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et tous les contributeurs vous accordent une licence pour ce document sous la licence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Creative Commons Attribution 4.0 International Public License</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Cf. fichier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4">
                  <a:extLst>
                    <a:ext uri="{A12FA001-AC4F-418D-AE19-62706E023703}">
                      <ahyp:hlinkClr xmlns:ahyp="http://schemas.microsoft.com/office/drawing/2018/hyperlinkcolor" val="tx"/>
                    </a:ext>
                  </a:extLst>
                </a:hlinkClick>
              </a:rPr>
              <a:t>LICENSE</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et vous accordent une licence pour tout code dans le référentiel sous la licence MIT, Cf. fichier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4">
                  <a:extLst>
                    <a:ext uri="{A12FA001-AC4F-418D-AE19-62706E023703}">
                      <ahyp:hlinkClr xmlns:ahyp="http://schemas.microsoft.com/office/drawing/2018/hyperlinkcolor" val="tx"/>
                    </a:ext>
                  </a:extLst>
                </a:hlinkClick>
              </a:rPr>
              <a:t>LICENSE-CODE</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Windows, Microsoft Azure et/ou d'autres produits et services Microsoft référencés dans le document peuvent être des marques commerciales ou des marques déposées de Microsoft aux États-Unis et/ou dans d'autres pays. La licence de ce document ne vous donne pas le droit d'utiliser les noms, logos ou marques de Microsoft. Les directives générales de Microsoft en matière de marques sont disponibles à l'adresse suivante :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http://go.microsoft.com/fwlink/?LinkID=254653</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Des informations sur la protection de la vie privée sont disponibles à l'adresse suivante : </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6">
                  <a:extLst>
                    <a:ext uri="{A12FA001-AC4F-418D-AE19-62706E023703}">
                      <ahyp:hlinkClr xmlns:ahyp="http://schemas.microsoft.com/office/drawing/2018/hyperlinkcolor" val="tx"/>
                    </a:ext>
                  </a:extLst>
                </a:hlinkClick>
              </a:rPr>
              <a:t>https://privacy.microsoft.com/fr-fr/</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a:t>
            </a:r>
            <a:endParaRPr kumimoji="0" lang="fr-FR" altLang="fr-FR"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et tous les contributeurs se réservent tous les autres droits, que ce soit au titre de leurs droits d'auteur, de leurs brevets ou de leurs marques respectives, que ce soit de manière implicite, par </a:t>
            </a:r>
            <a:r>
              <a:rPr kumimoji="0" lang="fr-FR" altLang="fr-FR" sz="900" b="0" i="0" u="none" strike="noStrike" cap="none" normalizeH="0" baseline="0" dirty="0" err="1">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préclusion</a:t>
            </a: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 ou de toute autre manière.</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4" name="Picture 1171193947" descr="Microsoft logo white text version">
            <a:extLst>
              <a:ext uri="{FF2B5EF4-FFF2-40B4-BE49-F238E27FC236}">
                <a16:creationId xmlns:a16="http://schemas.microsoft.com/office/drawing/2014/main" id="{9E53BEE5-5755-2C76-AB45-01640718216D}"/>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bwMode="black">
          <a:xfrm>
            <a:off x="441683" y="527558"/>
            <a:ext cx="1365885" cy="292100"/>
          </a:xfrm>
          <a:prstGeom prst="rect">
            <a:avLst/>
          </a:prstGeom>
        </p:spPr>
      </p:pic>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9" name="Rectangle 2">
            <a:extLst>
              <a:ext uri="{FF2B5EF4-FFF2-40B4-BE49-F238E27FC236}">
                <a16:creationId xmlns:a16="http://schemas.microsoft.com/office/drawing/2014/main" id="{C855B194-95FF-490A-9868-423BDB143638}"/>
              </a:ext>
            </a:extLst>
          </p:cNvPr>
          <p:cNvSpPr>
            <a:spLocks noChangeArrowheads="1"/>
          </p:cNvSpPr>
          <p:nvPr userDrawn="1"/>
        </p:nvSpPr>
        <p:spPr bwMode="auto">
          <a:xfrm>
            <a:off x="373003" y="6333926"/>
            <a:ext cx="6857968"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sz="700" b="0" i="0" u="none" strike="noStrike" cap="none" normalizeH="0" baseline="0">
                <a:ln>
                  <a:noFill/>
                </a:ln>
                <a:effectLst/>
                <a:latin typeface="Segoe UI" panose="020B0502040204020203" pitchFamily="34" charset="0"/>
                <a:ea typeface="Times New Roman" panose="02020603050405020304" pitchFamily="18" charset="0"/>
                <a:cs typeface="Segoe UI" panose="020B0502040204020203" pitchFamily="34" charset="0"/>
              </a:rPr>
              <a:t>© 2024 Microsoft France. Tous droits réservés. Reproduction autorisée pour un usage à des fins commerciales ou non commerciales à condition d'en indiquer la source.</a:t>
            </a:r>
            <a:endParaRPr kumimoji="0" lang="fr-FR" sz="700" b="0" i="0" u="none" strike="noStrike" cap="none" normalizeH="0" baseline="0">
              <a:ln>
                <a:noFill/>
              </a:ln>
              <a:effectLst/>
              <a:latin typeface="Segoe UI" panose="020B0502040204020203" pitchFamily="34" charset="0"/>
              <a:cs typeface="Segoe UI" panose="020B0502040204020203" pitchFamily="34" charset="0"/>
            </a:endParaRPr>
          </a:p>
        </p:txBody>
      </p:sp>
      <p:pic>
        <p:nvPicPr>
          <p:cNvPr id="13" name="Image 25">
            <a:extLst>
              <a:ext uri="{FF2B5EF4-FFF2-40B4-BE49-F238E27FC236}">
                <a16:creationId xmlns:a16="http://schemas.microsoft.com/office/drawing/2014/main" id="{4F9460AF-9B8F-473E-8F4F-BD984FF184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3003" y="424046"/>
            <a:ext cx="1617722" cy="596003"/>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fr-FR"/>
              <a:t>Modifiez le style du titre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fr-FR"/>
              <a:t>Modifiez le style du titre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748439370"/>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0019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315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fr-FR"/>
              <a:t>Modifiez le style du titre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fr-FR" dirty="0"/>
              <a:t>Modifiez le style du titre</a:t>
            </a:r>
            <a:endParaRPr lang="en-US" dirty="0"/>
          </a:p>
        </p:txBody>
      </p:sp>
      <p:sp>
        <p:nvSpPr>
          <p:cNvPr id="4" name="Text Placeholder 3"/>
          <p:cNvSpPr>
            <a:spLocks noGrp="1"/>
          </p:cNvSpPr>
          <p:nvPr>
            <p:ph type="body" sz="quarter" idx="10"/>
          </p:nvPr>
        </p:nvSpPr>
        <p:spPr>
          <a:xfrm>
            <a:off x="584200" y="1435100"/>
            <a:ext cx="5212080" cy="1772793"/>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772793"/>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fr-FR" dirty="0"/>
              <a:t>Modifiez le style du titre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738664"/>
          </a:xfrm>
        </p:spPr>
        <p:txBody>
          <a:bodyPr anchor="t"/>
          <a:lstStyle>
            <a:lvl1pPr marL="0" indent="0">
              <a:spcBef>
                <a:spcPts val="0"/>
              </a:spcBef>
              <a:buNone/>
              <a:defRPr sz="2400">
                <a:solidFill>
                  <a:schemeClr val="tx1"/>
                </a:solidFill>
                <a:latin typeface="+mj-lt"/>
              </a:defRPr>
            </a:lvl1pPr>
          </a:lstStyle>
          <a:p>
            <a:pPr lvl="0"/>
            <a:r>
              <a:rPr lang="fr-FR" dirty="0"/>
              <a:t>Cliquez pour modifier les styles du texte du masque</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74675" y="2274041"/>
            <a:ext cx="5219700" cy="1575816"/>
          </a:xfrm>
        </p:spPr>
        <p:txBody>
          <a:bodyPr>
            <a:spAutoFit/>
          </a:bodyPr>
          <a:lstStyle>
            <a:lvl1pPr marL="171450" indent="-171450">
              <a:defRPr lang="en-US" sz="2000" dirty="0"/>
            </a:lvl1pPr>
            <a:lvl2pPr marL="342900" indent="-171450">
              <a:defRPr lang="en-US" sz="1600" dirty="0"/>
            </a:lvl2pPr>
            <a:lvl3pPr marL="514350" indent="-171450">
              <a:defRPr lang="en-US" sz="1200" dirty="0"/>
            </a:lvl3pPr>
            <a:lvl4pPr marL="666750" indent="-152400">
              <a:defRPr lang="en-US" sz="1100" dirty="0"/>
            </a:lvl4pPr>
            <a:lvl5pPr marL="793750" indent="-120650">
              <a:defRPr lang="en-US" sz="1100" dirty="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fr-FR" dirty="0"/>
              <a:t>Cliquez pour modifier les styles du texte du masque</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405247" y="2274041"/>
            <a:ext cx="5219700" cy="1575816"/>
          </a:xfrm>
        </p:spPr>
        <p:txBody>
          <a:bodyPr>
            <a:spAutoFit/>
          </a:bodyPr>
          <a:lstStyle>
            <a:lvl1pPr marL="171450" indent="-171450">
              <a:defRPr lang="en-US" sz="2000" dirty="0"/>
            </a:lvl1pPr>
            <a:lvl2pPr marL="342900" indent="-171450">
              <a:defRPr lang="en-US" sz="1600" dirty="0"/>
            </a:lvl2pPr>
            <a:lvl3pPr marL="514350" indent="-171450">
              <a:defRPr lang="en-US" sz="1200" dirty="0"/>
            </a:lvl3pPr>
            <a:lvl4pPr marL="685800" indent="-136525">
              <a:defRPr lang="en-US" sz="1100" dirty="0"/>
            </a:lvl4pPr>
            <a:lvl5pPr marL="793750" indent="-120650">
              <a:defRPr lang="en-US" sz="1100" dirty="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fr-FR" dirty="0"/>
              <a:t>Modifiez le style du titre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738664"/>
          </a:xfrm>
        </p:spPr>
        <p:txBody>
          <a:bodyPr anchor="t"/>
          <a:lstStyle>
            <a:lvl1pPr marL="0" indent="0">
              <a:spcBef>
                <a:spcPts val="0"/>
              </a:spcBef>
              <a:buNone/>
              <a:defRPr sz="2400">
                <a:solidFill>
                  <a:schemeClr val="tx1"/>
                </a:solidFill>
                <a:latin typeface="+mj-lt"/>
              </a:defRPr>
            </a:lvl1pPr>
          </a:lstStyle>
          <a:p>
            <a:pPr lvl="0"/>
            <a:r>
              <a:rPr lang="fr-FR" dirty="0"/>
              <a:t>Cliquez pour modifier les styles du texte du masque</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96900" y="2257318"/>
            <a:ext cx="5214937" cy="1575816"/>
          </a:xfrm>
        </p:spPr>
        <p:txBody>
          <a:bodyPr/>
          <a:lstStyle>
            <a:lvl1pPr>
              <a:defRPr sz="2000"/>
            </a:lvl1pPr>
            <a:lvl2pPr>
              <a:defRPr sz="1600"/>
            </a:lvl2pPr>
            <a:lvl3pPr>
              <a:defRPr sz="1200"/>
            </a:lvl3pPr>
            <a:lvl4pPr>
              <a:defRPr sz="1100"/>
            </a:lvl4pPr>
            <a:lvl5pPr>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738664"/>
          </a:xfrm>
        </p:spPr>
        <p:txBody>
          <a:bodyPr anchor="t"/>
          <a:lstStyle>
            <a:lvl1pPr marL="0" indent="0">
              <a:spcBef>
                <a:spcPts val="0"/>
              </a:spcBef>
              <a:buNone/>
              <a:defRPr sz="2400">
                <a:solidFill>
                  <a:schemeClr val="tx1"/>
                </a:solidFill>
                <a:latin typeface="+mj-lt"/>
              </a:defRPr>
            </a:lvl1pPr>
          </a:lstStyle>
          <a:p>
            <a:pPr lvl="0"/>
            <a:r>
              <a:rPr lang="fr-FR" dirty="0"/>
              <a:t>Cliquez pour modifier les styles du texte du masque</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402388" y="2257318"/>
            <a:ext cx="5214937" cy="1575816"/>
          </a:xfrm>
        </p:spPr>
        <p:txBody>
          <a:bodyPr/>
          <a:lstStyle>
            <a:lvl1pPr>
              <a:defRPr sz="2000"/>
            </a:lvl1pPr>
            <a:lvl2pPr>
              <a:defRPr sz="1600"/>
            </a:lvl2pPr>
            <a:lvl3pPr>
              <a:defRPr sz="1200"/>
            </a:lvl3pPr>
            <a:lvl4pPr>
              <a:defRPr sz="1100"/>
            </a:lvl4pPr>
            <a:lvl5pPr>
              <a:defRPr sz="1100"/>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fr-FR" dirty="0"/>
              <a:t>Modifiez le style du titre</a:t>
            </a:r>
            <a:endParaRPr lang="en-US" dirty="0"/>
          </a:p>
        </p:txBody>
      </p:sp>
      <p:sp>
        <p:nvSpPr>
          <p:cNvPr id="4" name="Text Placeholder 3"/>
          <p:cNvSpPr>
            <a:spLocks noGrp="1"/>
          </p:cNvSpPr>
          <p:nvPr userDrawn="1">
            <p:ph type="body" idx="1"/>
          </p:nvPr>
        </p:nvSpPr>
        <p:spPr>
          <a:xfrm>
            <a:off x="584200" y="1435503"/>
            <a:ext cx="11018520" cy="1440394"/>
          </a:xfrm>
          <a:prstGeom prst="rect">
            <a:avLst/>
          </a:prstGeom>
        </p:spPr>
        <p:txBody>
          <a:bodyPr vert="horz" wrap="square" lIns="0" tIns="0" rIns="0" bIns="0" rtlCol="0">
            <a:sp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03" r:id="rId2"/>
    <p:sldLayoutId id="2147485202" r:id="rId3"/>
    <p:sldLayoutId id="2147484710" r:id="rId4"/>
    <p:sldLayoutId id="2147484240" r:id="rId5"/>
    <p:sldLayoutId id="2147484910" r:id="rId6"/>
    <p:sldLayoutId id="2147484911" r:id="rId7"/>
    <p:sldLayoutId id="2147485050" r:id="rId8"/>
    <p:sldLayoutId id="2147485165" r:id="rId9"/>
    <p:sldLayoutId id="2147484941" r:id="rId10"/>
    <p:sldLayoutId id="2147484942" r:id="rId11"/>
    <p:sldLayoutId id="2147485162" r:id="rId12"/>
    <p:sldLayoutId id="2147484639" r:id="rId13"/>
    <p:sldLayoutId id="2147484943" r:id="rId14"/>
    <p:sldLayoutId id="2147484603" r:id="rId15"/>
    <p:sldLayoutId id="2147484833" r:id="rId16"/>
    <p:sldLayoutId id="2147484834" r:id="rId17"/>
    <p:sldLayoutId id="2147484835" r:id="rId18"/>
    <p:sldLayoutId id="2147484922" r:id="rId19"/>
    <p:sldLayoutId id="2147484923" r:id="rId20"/>
    <p:sldLayoutId id="2147484924" r:id="rId21"/>
    <p:sldLayoutId id="2147484839" r:id="rId22"/>
    <p:sldLayoutId id="2147484840" r:id="rId23"/>
    <p:sldLayoutId id="2147484841" r:id="rId24"/>
    <p:sldLayoutId id="2147484842" r:id="rId25"/>
    <p:sldLayoutId id="2147484843" r:id="rId26"/>
    <p:sldLayoutId id="2147484938" r:id="rId27"/>
    <p:sldLayoutId id="2147484939" r:id="rId28"/>
    <p:sldLayoutId id="2147484940" r:id="rId29"/>
    <p:sldLayoutId id="2147485161" r:id="rId30"/>
    <p:sldLayoutId id="2147485152" r:id="rId31"/>
    <p:sldLayoutId id="2147485153" r:id="rId32"/>
    <p:sldLayoutId id="2147485154" r:id="rId33"/>
    <p:sldLayoutId id="2147484944" r:id="rId34"/>
    <p:sldLayoutId id="2147484945" r:id="rId35"/>
    <p:sldLayoutId id="2147485137" r:id="rId36"/>
    <p:sldLayoutId id="2147485138" r:id="rId37"/>
    <p:sldLayoutId id="2147485139" r:id="rId38"/>
    <p:sldLayoutId id="2147485140" r:id="rId39"/>
    <p:sldLayoutId id="2147485141" r:id="rId40"/>
    <p:sldLayoutId id="2147485142" r:id="rId41"/>
    <p:sldLayoutId id="2147485212" r:id="rId42"/>
    <p:sldLayoutId id="2147484249" r:id="rId43"/>
    <p:sldLayoutId id="2147484584" r:id="rId44"/>
    <p:sldLayoutId id="2147484671" r:id="rId45"/>
    <p:sldLayoutId id="2147485204" r:id="rId46"/>
    <p:sldLayoutId id="2147484673" r:id="rId47"/>
    <p:sldLayoutId id="2147485205" r:id="rId48"/>
    <p:sldLayoutId id="2147484299" r:id="rId49"/>
    <p:sldLayoutId id="2147484263" r:id="rId50"/>
    <p:sldLayoutId id="2147485216" r:id="rId51"/>
    <p:sldLayoutId id="2147485217" r:id="rId52"/>
    <p:sldLayoutId id="2147485218" r:id="rId53"/>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52.xml"/><Relationship Id="rId4" Type="http://schemas.openxmlformats.org/officeDocument/2006/relationships/image" Target="../media/image54.svg"/></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rchitecture/guide/security/conditional-access-zero-trust" TargetMode="External"/><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52.xml"/><Relationship Id="rId6" Type="http://schemas.openxmlformats.org/officeDocument/2006/relationships/hyperlink" Target="https://office365dsc.azurewebsites.net/" TargetMode="External"/><Relationship Id="rId5" Type="http://schemas.openxmlformats.org/officeDocument/2006/relationships/hyperlink" Target="https://github.com/microsoft/ConditionalAccessforZeroTrustResources" TargetMode="External"/><Relationship Id="rId4" Type="http://schemas.openxmlformats.org/officeDocument/2006/relationships/hyperlink" Target="https://github.com/microsoft/ConditionalAccessforZeroTrustResources/blob/main/ConditionalAccessGovernanceAndPrinciplesforZeroTrust%20May%202022.pdf"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59.svg"/><Relationship Id="rId11" Type="http://schemas.openxmlformats.org/officeDocument/2006/relationships/hyperlink" Target="https://docs.microsoft.com/en-us/powershell/scripting/dsc/overview/overview?view=powershell-7" TargetMode="External"/><Relationship Id="rId5" Type="http://schemas.openxmlformats.org/officeDocument/2006/relationships/image" Target="../media/image58.png"/><Relationship Id="rId10" Type="http://schemas.openxmlformats.org/officeDocument/2006/relationships/hyperlink" Target="https://microsoft365dsc.com/user-guide/get-started/integrating-with-azure-devops/" TargetMode="External"/><Relationship Id="rId4" Type="http://schemas.openxmlformats.org/officeDocument/2006/relationships/image" Target="../media/image57.svg"/><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hyperlink" Target="https://danielchronlund.com/2020/11/09/dctoolbox-powershell-module-for-microsoft-365-security-conditional-access-automation-and-more/" TargetMode="External"/><Relationship Id="rId2" Type="http://schemas.openxmlformats.org/officeDocument/2006/relationships/notesSlide" Target="../notesSlides/notesSlide10.xml"/><Relationship Id="rId1" Type="http://schemas.openxmlformats.org/officeDocument/2006/relationships/slideLayout" Target="../slideLayouts/slideLayout52.xml"/><Relationship Id="rId4" Type="http://schemas.openxmlformats.org/officeDocument/2006/relationships/hyperlink" Target="https://www.cloud-architekt.net/aadops-conditional-acces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69.png"/><Relationship Id="rId12" Type="http://schemas.microsoft.com/office/2007/relationships/hdphoto" Target="../media/hdphoto5.wdp"/><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microsoft.com/office/2007/relationships/hdphoto" Target="../media/hdphoto2.wdp"/><Relationship Id="rId11" Type="http://schemas.openxmlformats.org/officeDocument/2006/relationships/image" Target="../media/image71.png"/><Relationship Id="rId5" Type="http://schemas.openxmlformats.org/officeDocument/2006/relationships/image" Target="../media/image68.png"/><Relationship Id="rId15" Type="http://schemas.openxmlformats.org/officeDocument/2006/relationships/image" Target="../media/image73.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70.png"/><Relationship Id="rId1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52.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hyperlink" Target="https://aka.ms/PSC_CA_EntraID"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52.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52.xml"/><Relationship Id="rId4" Type="http://schemas.microsoft.com/office/2007/relationships/hdphoto" Target="../media/hdphoto7.wdp"/></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2.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entra/identity/conditional-access/location-condition"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www.microsoft.com/en-us/security/business/solutions/identity-access" TargetMode="External"/><Relationship Id="rId5" Type="http://schemas.openxmlformats.org/officeDocument/2006/relationships/hyperlink" Target="https://learn.microsoft.com/en-us/entra/identity/conditional-access/howto-policy-approved-app-or-app-protection" TargetMode="External"/><Relationship Id="rId4" Type="http://schemas.openxmlformats.org/officeDocument/2006/relationships/hyperlink" Target="https://learn.microsoft.com/en-us/entra/identity/conditional-access/concept-conditional-access-grant"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52.xml"/><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0.xml"/><Relationship Id="rId1" Type="http://schemas.openxmlformats.org/officeDocument/2006/relationships/slideLayout" Target="../slideLayouts/slideLayout52.xml"/><Relationship Id="rId4" Type="http://schemas.microsoft.com/office/2007/relationships/hdphoto" Target="../media/hdphoto8.wdp"/></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3" Type="http://schemas.openxmlformats.org/officeDocument/2006/relationships/image" Target="../media/image97.emf"/><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image" Target="../media/image96.emf"/><Relationship Id="rId1" Type="http://schemas.openxmlformats.org/officeDocument/2006/relationships/slideLayout" Target="../slideLayouts/slideLayout52.xml"/><Relationship Id="rId6" Type="http://schemas.openxmlformats.org/officeDocument/2006/relationships/image" Target="../media/image100.sv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emf"/><Relationship Id="rId9" Type="http://schemas.openxmlformats.org/officeDocument/2006/relationships/image" Target="../media/image103.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sv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svg"/><Relationship Id="rId2" Type="http://schemas.openxmlformats.org/officeDocument/2006/relationships/notesSlide" Target="../notesSlides/notesSlide4.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53.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svg"/><Relationship Id="rId10" Type="http://schemas.openxmlformats.org/officeDocument/2006/relationships/image" Target="../media/image32.png"/><Relationship Id="rId19" Type="http://schemas.openxmlformats.org/officeDocument/2006/relationships/image" Target="../media/image41.svg"/><Relationship Id="rId4" Type="http://schemas.openxmlformats.org/officeDocument/2006/relationships/image" Target="../media/image26.emf"/><Relationship Id="rId9" Type="http://schemas.openxmlformats.org/officeDocument/2006/relationships/image" Target="../media/image31.jpeg"/><Relationship Id="rId14" Type="http://schemas.openxmlformats.org/officeDocument/2006/relationships/image" Target="../media/image36.png"/></Relationships>
</file>

<file path=ppt/slides/_rels/slide4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2.xml"/><Relationship Id="rId4" Type="http://schemas.openxmlformats.org/officeDocument/2006/relationships/image" Target="../media/image113.png"/></Relationships>
</file>

<file path=ppt/slides/_rels/slide43.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99.png"/><Relationship Id="rId7" Type="http://schemas.openxmlformats.org/officeDocument/2006/relationships/image" Target="../media/image107.png"/><Relationship Id="rId12" Type="http://schemas.openxmlformats.org/officeDocument/2006/relationships/image" Target="../media/image118.png"/><Relationship Id="rId2" Type="http://schemas.openxmlformats.org/officeDocument/2006/relationships/notesSlide" Target="../notesSlides/notesSlide33.xml"/><Relationship Id="rId1" Type="http://schemas.openxmlformats.org/officeDocument/2006/relationships/slideLayout" Target="../slideLayouts/slideLayout52.xml"/><Relationship Id="rId6" Type="http://schemas.openxmlformats.org/officeDocument/2006/relationships/image" Target="../media/image106.svg"/><Relationship Id="rId11" Type="http://schemas.openxmlformats.org/officeDocument/2006/relationships/image" Target="../media/image117.svg"/><Relationship Id="rId5" Type="http://schemas.openxmlformats.org/officeDocument/2006/relationships/image" Target="../media/image105.png"/><Relationship Id="rId15" Type="http://schemas.openxmlformats.org/officeDocument/2006/relationships/image" Target="../media/image121.png"/><Relationship Id="rId10" Type="http://schemas.openxmlformats.org/officeDocument/2006/relationships/image" Target="../media/image116.png"/><Relationship Id="rId4" Type="http://schemas.openxmlformats.org/officeDocument/2006/relationships/image" Target="../media/image100.svg"/><Relationship Id="rId9" Type="http://schemas.openxmlformats.org/officeDocument/2006/relationships/image" Target="../media/image115.png"/><Relationship Id="rId1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7.xml"/><Relationship Id="rId1" Type="http://schemas.openxmlformats.org/officeDocument/2006/relationships/slideLayout" Target="../slideLayouts/slideLayout52.xml"/><Relationship Id="rId5" Type="http://schemas.openxmlformats.org/officeDocument/2006/relationships/image" Target="../media/image126.png"/><Relationship Id="rId4" Type="http://schemas.openxmlformats.org/officeDocument/2006/relationships/image" Target="../media/image125.svg"/></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entra/id-protection/concept-workload-identity-risk#workload-identity-risk-detections" TargetMode="External"/><Relationship Id="rId2" Type="http://schemas.openxmlformats.org/officeDocument/2006/relationships/notesSlide" Target="../notesSlides/notesSlide38.xml"/><Relationship Id="rId1" Type="http://schemas.openxmlformats.org/officeDocument/2006/relationships/slideLayout" Target="../slideLayouts/slideLayout52.xml"/><Relationship Id="rId4" Type="http://schemas.openxmlformats.org/officeDocument/2006/relationships/hyperlink" Target="https://learn.microsoft.com/en-us/entra/identity/conditional-access/workload-identity#create-a-location-based-conditional-access-policy"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52.xml"/><Relationship Id="rId4" Type="http://schemas.openxmlformats.org/officeDocument/2006/relationships/image" Target="../media/image45.png"/></Relationships>
</file>

<file path=ppt/slides/_rels/slide5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1.xml"/><Relationship Id="rId1" Type="http://schemas.openxmlformats.org/officeDocument/2006/relationships/slideLayout" Target="../slideLayouts/slideLayout52.xml"/><Relationship Id="rId4" Type="http://schemas.openxmlformats.org/officeDocument/2006/relationships/image" Target="../media/image132.png"/></Relationships>
</file>

<file path=ppt/slides/_rels/slide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2.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4.xml"/><Relationship Id="rId1" Type="http://schemas.openxmlformats.org/officeDocument/2006/relationships/slideLayout" Target="../slideLayouts/slideLayout52.xml"/><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5.xml"/><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7.xml"/><Relationship Id="rId1" Type="http://schemas.openxmlformats.org/officeDocument/2006/relationships/slideLayout" Target="../slideLayouts/slideLayout52.xml"/><Relationship Id="rId4" Type="http://schemas.openxmlformats.org/officeDocument/2006/relationships/image" Target="../media/image139.svg"/></Relationships>
</file>

<file path=ppt/slides/_rels/slide6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entra/identity/role-based-access-control/security-emergency-access" TargetMode="External"/><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 Target="slide17.xml"/><Relationship Id="rId7" Type="http://schemas.openxmlformats.org/officeDocument/2006/relationships/image" Target="../media/image470.png"/><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slide" Target="slide51.xml"/><Relationship Id="rId5" Type="http://schemas.openxmlformats.org/officeDocument/2006/relationships/image" Target="../media/image47.png"/><Relationship Id="rId10" Type="http://schemas.openxmlformats.org/officeDocument/2006/relationships/image" Target="../media/image480.png"/><Relationship Id="rId4" Type="http://schemas.openxmlformats.org/officeDocument/2006/relationships/image" Target="../media/image460.png"/><Relationship Id="rId9" Type="http://schemas.openxmlformats.org/officeDocument/2006/relationships/slide" Target="slide5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 Target="slide57.xml"/><Relationship Id="rId7" Type="http://schemas.openxmlformats.org/officeDocument/2006/relationships/image" Target="../media/image500.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slide" Target="slide60.xml"/><Relationship Id="rId5" Type="http://schemas.openxmlformats.org/officeDocument/2006/relationships/image" Target="../media/image50.png"/><Relationship Id="rId10" Type="http://schemas.openxmlformats.org/officeDocument/2006/relationships/image" Target="../media/image510.png"/><Relationship Id="rId4" Type="http://schemas.openxmlformats.org/officeDocument/2006/relationships/image" Target="../media/image490.png"/><Relationship Id="rId9" Type="http://schemas.openxmlformats.org/officeDocument/2006/relationships/slide" Target="slide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03490-D98D-4C92-A9AC-3B705A87D59D}"/>
              </a:ext>
            </a:extLst>
          </p:cNvPr>
          <p:cNvSpPr>
            <a:spLocks noGrp="1"/>
          </p:cNvSpPr>
          <p:nvPr>
            <p:ph type="title"/>
          </p:nvPr>
        </p:nvSpPr>
        <p:spPr>
          <a:xfrm>
            <a:off x="582042" y="2043718"/>
            <a:ext cx="6076335" cy="1477328"/>
          </a:xfrm>
        </p:spPr>
        <p:txBody>
          <a:bodyPr/>
          <a:lstStyle/>
          <a:p>
            <a:r>
              <a:rPr lang="fr-FR" sz="3200" dirty="0"/>
              <a:t>Mise en œuvre de Pro Santé Connect avec Microsoft Entra ID</a:t>
            </a:r>
          </a:p>
        </p:txBody>
      </p:sp>
      <p:sp>
        <p:nvSpPr>
          <p:cNvPr id="3" name="Text Placeholder 2">
            <a:extLst>
              <a:ext uri="{FF2B5EF4-FFF2-40B4-BE49-F238E27FC236}">
                <a16:creationId xmlns:a16="http://schemas.microsoft.com/office/drawing/2014/main" id="{6DE0E1A5-D98C-47FE-B441-72F4FEA1794B}"/>
              </a:ext>
            </a:extLst>
          </p:cNvPr>
          <p:cNvSpPr>
            <a:spLocks noGrp="1"/>
          </p:cNvSpPr>
          <p:nvPr>
            <p:ph type="body" sz="quarter" idx="12"/>
          </p:nvPr>
        </p:nvSpPr>
        <p:spPr>
          <a:xfrm>
            <a:off x="582042" y="3679903"/>
            <a:ext cx="10780723" cy="553998"/>
          </a:xfrm>
        </p:spPr>
        <p:txBody>
          <a:bodyPr/>
          <a:lstStyle/>
          <a:p>
            <a:r>
              <a:rPr lang="fr-FR" sz="1800" dirty="0"/>
              <a:t>Atelier sur les stratégies d'accès conditionnelles à destination des établissements de santé</a:t>
            </a:r>
          </a:p>
        </p:txBody>
      </p:sp>
      <p:sp>
        <p:nvSpPr>
          <p:cNvPr id="9" name="Text Placeholder 2">
            <a:extLst>
              <a:ext uri="{FF2B5EF4-FFF2-40B4-BE49-F238E27FC236}">
                <a16:creationId xmlns:a16="http://schemas.microsoft.com/office/drawing/2014/main" id="{B3C90CB1-036D-FD4F-C1B5-F5037E745533}"/>
              </a:ext>
            </a:extLst>
          </p:cNvPr>
          <p:cNvSpPr txBox="1">
            <a:spLocks/>
          </p:cNvSpPr>
          <p:nvPr/>
        </p:nvSpPr>
        <p:spPr>
          <a:xfrm>
            <a:off x="582042" y="4392758"/>
            <a:ext cx="4579007"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a:solidFill>
                  <a:schemeClr val="bg1"/>
                </a:solidFill>
              </a:rPr>
              <a:t>Version 1.0 – Novembre 2024</a:t>
            </a:r>
          </a:p>
        </p:txBody>
      </p:sp>
    </p:spTree>
    <p:extLst>
      <p:ext uri="{BB962C8B-B14F-4D97-AF65-F5344CB8AC3E}">
        <p14:creationId xmlns:p14="http://schemas.microsoft.com/office/powerpoint/2010/main" val="18677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3" y="457201"/>
            <a:ext cx="11460302" cy="1163782"/>
          </a:xfrm>
        </p:spPr>
        <p:txBody>
          <a:bodyPr/>
          <a:lstStyle/>
          <a:p>
            <a:r>
              <a:rPr lang="fr-FR" sz="3200"/>
              <a:t>Les stratégies d’accès conditionnel propres à PSC</a:t>
            </a:r>
            <a:br>
              <a:rPr lang="fr-FR" sz="3200"/>
            </a:br>
            <a:br>
              <a:rPr lang="fr-FR" sz="3200"/>
            </a:br>
            <a:br>
              <a:rPr lang="fr-FR" sz="3200"/>
            </a:br>
            <a:br>
              <a:rPr lang="fr-FR" sz="3200"/>
            </a:br>
            <a:endParaRPr lang="fr-FR" sz="3200"/>
          </a:p>
        </p:txBody>
      </p:sp>
      <p:sp>
        <p:nvSpPr>
          <p:cNvPr id="7" name="Rectangle 6">
            <a:extLst>
              <a:ext uri="{FF2B5EF4-FFF2-40B4-BE49-F238E27FC236}">
                <a16:creationId xmlns:a16="http://schemas.microsoft.com/office/drawing/2014/main" id="{85E73159-466D-17F6-3825-4F8B4D55B93C}"/>
              </a:ext>
            </a:extLst>
          </p:cNvPr>
          <p:cNvSpPr/>
          <p:nvPr/>
        </p:nvSpPr>
        <p:spPr>
          <a:xfrm>
            <a:off x="588263" y="2145882"/>
            <a:ext cx="11015474" cy="2708434"/>
          </a:xfrm>
          <a:prstGeom prst="rect">
            <a:avLst/>
          </a:prstGeom>
        </p:spPr>
        <p:txBody>
          <a:bodyPr wrap="square" lIns="0" tIns="45720" rIns="91440" bIns="45720" anchor="t">
            <a:spAutoFit/>
          </a:bodyPr>
          <a:lstStyle/>
          <a:p>
            <a:pPr marL="347345" indent="-347345" defTabSz="1155700">
              <a:spcAft>
                <a:spcPts val="2388"/>
              </a:spcAft>
              <a:buSzPct val="120000"/>
              <a:buBlip>
                <a:blip r:embed="rId2"/>
              </a:buBlip>
              <a:defRPr/>
            </a:pPr>
            <a:r>
              <a:rPr lang="fr-FR" sz="1800">
                <a:latin typeface="+mj-lt"/>
              </a:rPr>
              <a:t>Conditions générales d’utilisation (CGU)</a:t>
            </a:r>
          </a:p>
          <a:p>
            <a:pPr lvl="1" defTabSz="1155700">
              <a:spcAft>
                <a:spcPts val="2388"/>
              </a:spcAft>
              <a:buSzPct val="120000"/>
              <a:defRPr/>
            </a:pPr>
            <a:r>
              <a:rPr lang="fr-FR" sz="1800"/>
              <a:t>Cf. Section 4.3 Stratégie d’accès conditionnel pour les conditions générales d’utilisation (CGU) de PSC</a:t>
            </a:r>
          </a:p>
          <a:p>
            <a:pPr marL="347345" indent="-347345" defTabSz="1155700">
              <a:spcAft>
                <a:spcPts val="2388"/>
              </a:spcAft>
              <a:buSzPct val="120000"/>
              <a:buBlip>
                <a:blip r:embed="rId2"/>
              </a:buBlip>
              <a:defRPr/>
            </a:pPr>
            <a:r>
              <a:rPr lang="fr-FR" sz="1800">
                <a:latin typeface="+mj-lt"/>
              </a:rPr>
              <a:t>Application Pro Santé Connect (PSC)</a:t>
            </a:r>
          </a:p>
          <a:p>
            <a:pPr lvl="1" defTabSz="1155700">
              <a:spcAft>
                <a:spcPts val="2388"/>
              </a:spcAft>
              <a:buSzPct val="120000"/>
              <a:defRPr/>
            </a:pPr>
            <a:r>
              <a:rPr lang="fr-FR" sz="1800"/>
              <a:t>Cf. Section 4.3 Stratégie d’accès conditionnel l’accès à PSC sans couture</a:t>
            </a:r>
          </a:p>
          <a:p>
            <a:pPr defTabSz="1155700">
              <a:spcAft>
                <a:spcPts val="2388"/>
              </a:spcAft>
              <a:buSzPct val="120000"/>
              <a:defRPr/>
            </a:pPr>
            <a:endParaRPr lang="fr-FR" sz="1800"/>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9" y="1435099"/>
            <a:ext cx="11018838" cy="369332"/>
          </a:xfrm>
        </p:spPr>
        <p:txBody>
          <a:bodyPr/>
          <a:lstStyle/>
          <a:p>
            <a:pPr marL="0" indent="0">
              <a:buNone/>
            </a:pPr>
            <a:r>
              <a:rPr lang="fr-FR" sz="2400"/>
              <a:t>Deux canevas de stratégies de définis en l’état :</a:t>
            </a:r>
          </a:p>
        </p:txBody>
      </p:sp>
    </p:spTree>
    <p:extLst>
      <p:ext uri="{BB962C8B-B14F-4D97-AF65-F5344CB8AC3E}">
        <p14:creationId xmlns:p14="http://schemas.microsoft.com/office/powerpoint/2010/main" val="202948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par>
                                <p:cTn id="19" presetID="42" presetClass="path" presetSubtype="0" decel="100000" fill="hold" grpId="1" nodeType="withEffect">
                                  <p:stCondLst>
                                    <p:cond delay="0"/>
                                  </p:stCondLst>
                                  <p:childTnLst>
                                    <p:animMotion origin="layout" path="M 1.25E-6 4.44444E-6 L 0.01367 -0.0007 " pathEditMode="relative" rAng="0" ptsTypes="AA">
                                      <p:cBhvr>
                                        <p:cTn id="20" dur="500" spd="-100000" fill="hold"/>
                                        <p:tgtEl>
                                          <p:spTgt spid="7">
                                            <p:txEl>
                                              <p:pRg st="0" end="0"/>
                                            </p:txEl>
                                          </p:spTgt>
                                        </p:tgtEl>
                                        <p:attrNameLst>
                                          <p:attrName>ppt_x</p:attrName>
                                          <p:attrName>ppt_y</p:attrName>
                                        </p:attrNameLst>
                                      </p:cBhvr>
                                      <p:rCtr x="67700" y="-4600"/>
                                    </p:animMotion>
                                  </p:childTnLst>
                                </p:cTn>
                              </p:par>
                              <p:par>
                                <p:cTn id="21" presetID="42" presetClass="path" presetSubtype="0" decel="100000" fill="hold" grpId="1" nodeType="withEffect">
                                  <p:stCondLst>
                                    <p:cond delay="0"/>
                                  </p:stCondLst>
                                  <p:childTnLst>
                                    <p:animMotion origin="layout" path="M 1.25E-6 4.44444E-6 L 0.01367 -0.0007 " pathEditMode="relative" rAng="0" ptsTypes="AA">
                                      <p:cBhvr>
                                        <p:cTn id="22" dur="500" spd="-100000" fill="hold"/>
                                        <p:tgtEl>
                                          <p:spTgt spid="7">
                                            <p:txEl>
                                              <p:pRg st="1" end="1"/>
                                            </p:txEl>
                                          </p:spTgt>
                                        </p:tgtEl>
                                        <p:attrNameLst>
                                          <p:attrName>ppt_x</p:attrName>
                                          <p:attrName>ppt_y</p:attrName>
                                        </p:attrNameLst>
                                      </p:cBhvr>
                                      <p:rCtr x="67700" y="-460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decel="100000" fill="hold" grpId="1" nodeType="clickEffect">
                                  <p:stCondLst>
                                    <p:cond delay="0"/>
                                  </p:stCondLst>
                                  <p:childTnLst>
                                    <p:animMotion origin="layout" path="M 4.79167E-6 -4.07407E-6 L 0.01367 -0.00069 " pathEditMode="relative" rAng="0" ptsTypes="AA">
                                      <p:cBhvr>
                                        <p:cTn id="26" dur="500" spd="-100000" fill="hold"/>
                                        <p:tgtEl>
                                          <p:spTgt spid="7">
                                            <p:txEl>
                                              <p:pRg st="2" end="2"/>
                                            </p:txEl>
                                          </p:spTgt>
                                        </p:tgtEl>
                                        <p:attrNameLst>
                                          <p:attrName>ppt_x</p:attrName>
                                          <p:attrName>ppt_y</p:attrName>
                                        </p:attrNameLst>
                                      </p:cBhvr>
                                      <p:rCtr x="67700" y="-4600"/>
                                    </p:animMotion>
                                  </p:childTnLst>
                                </p:cTn>
                              </p:par>
                              <p:par>
                                <p:cTn id="27" presetID="42" presetClass="path" presetSubtype="0" decel="100000" fill="hold" grpId="1" nodeType="withEffect">
                                  <p:stCondLst>
                                    <p:cond delay="0"/>
                                  </p:stCondLst>
                                  <p:childTnLst>
                                    <p:animMotion origin="layout" path="M 4.79167E-6 -4.07407E-6 L 0.01367 -0.00069 " pathEditMode="relative" rAng="0" ptsTypes="AA">
                                      <p:cBhvr>
                                        <p:cTn id="28" dur="500" spd="-100000" fill="hold"/>
                                        <p:tgtEl>
                                          <p:spTgt spid="7">
                                            <p:txEl>
                                              <p:pRg st="3" end="3"/>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C7D8DDD-3E43-6F79-3B40-A4A297B561CF}"/>
              </a:ext>
              <a:ext uri="{C183D7F6-B498-43B3-948B-1728B52AA6E4}">
                <adec:decorative xmlns:adec="http://schemas.microsoft.com/office/drawing/2017/decorative" val="1"/>
              </a:ext>
            </a:extLst>
          </p:cNvPr>
          <p:cNvGrpSpPr/>
          <p:nvPr/>
        </p:nvGrpSpPr>
        <p:grpSpPr>
          <a:xfrm>
            <a:off x="588963" y="2214861"/>
            <a:ext cx="11011028" cy="4182460"/>
            <a:chOff x="588963" y="2214861"/>
            <a:chExt cx="11011028" cy="4182460"/>
          </a:xfrm>
        </p:grpSpPr>
        <p:sp>
          <p:nvSpPr>
            <p:cNvPr id="15" name="Rectangle: Rounded Corners 14">
              <a:extLst>
                <a:ext uri="{FF2B5EF4-FFF2-40B4-BE49-F238E27FC236}">
                  <a16:creationId xmlns:a16="http://schemas.microsoft.com/office/drawing/2014/main" id="{FD8D9264-5B92-74E0-0C7C-00A83D848E16}"/>
                </a:ext>
                <a:ext uri="{C183D7F6-B498-43B3-948B-1728B52AA6E4}">
                  <adec:decorative xmlns:adec="http://schemas.microsoft.com/office/drawing/2017/decorative" val="1"/>
                </a:ext>
              </a:extLst>
            </p:cNvPr>
            <p:cNvSpPr/>
            <p:nvPr/>
          </p:nvSpPr>
          <p:spPr bwMode="auto">
            <a:xfrm>
              <a:off x="588963" y="2214861"/>
              <a:ext cx="11011028" cy="4182460"/>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latin typeface="+mj-lt"/>
              </a:endParaRPr>
            </a:p>
          </p:txBody>
        </p:sp>
        <p:cxnSp>
          <p:nvCxnSpPr>
            <p:cNvPr id="48" name="Straight Connector 47">
              <a:extLst>
                <a:ext uri="{FF2B5EF4-FFF2-40B4-BE49-F238E27FC236}">
                  <a16:creationId xmlns:a16="http://schemas.microsoft.com/office/drawing/2014/main" id="{7A116BB2-2F8F-15BD-62BC-7D4CAC794C35}"/>
                </a:ext>
                <a:ext uri="{C183D7F6-B498-43B3-948B-1728B52AA6E4}">
                  <adec:decorative xmlns:adec="http://schemas.microsoft.com/office/drawing/2017/decorative" val="1"/>
                </a:ext>
              </a:extLst>
            </p:cNvPr>
            <p:cNvCxnSpPr>
              <a:cxnSpLocks/>
            </p:cNvCxnSpPr>
            <p:nvPr/>
          </p:nvCxnSpPr>
          <p:spPr>
            <a:xfrm>
              <a:off x="6096001" y="2516206"/>
              <a:ext cx="0" cy="3653073"/>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14377D5-43D0-5B6D-14B9-3870259F48A3}"/>
                </a:ext>
                <a:ext uri="{C183D7F6-B498-43B3-948B-1728B52AA6E4}">
                  <adec:decorative xmlns:adec="http://schemas.microsoft.com/office/drawing/2017/decorative" val="1"/>
                </a:ext>
              </a:extLst>
            </p:cNvPr>
            <p:cNvGrpSpPr>
              <a:grpSpLocks/>
            </p:cNvGrpSpPr>
            <p:nvPr/>
          </p:nvGrpSpPr>
          <p:grpSpPr>
            <a:xfrm>
              <a:off x="797561" y="2442904"/>
              <a:ext cx="574039" cy="574039"/>
              <a:chOff x="10890332" y="1293129"/>
              <a:chExt cx="529550" cy="529550"/>
            </a:xfrm>
          </p:grpSpPr>
          <p:sp>
            <p:nvSpPr>
              <p:cNvPr id="10" name="Oval 9">
                <a:extLst>
                  <a:ext uri="{FF2B5EF4-FFF2-40B4-BE49-F238E27FC236}">
                    <a16:creationId xmlns:a16="http://schemas.microsoft.com/office/drawing/2014/main" id="{581C7606-EC49-BC9A-D4C9-0AA73B1D91C1}"/>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 name="Arc 10">
                <a:extLst>
                  <a:ext uri="{FF2B5EF4-FFF2-40B4-BE49-F238E27FC236}">
                    <a16:creationId xmlns:a16="http://schemas.microsoft.com/office/drawing/2014/main" id="{C0216A00-82EA-5014-7A42-6CC3DD487E5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2" name="Arc 6_1">
                <a:extLst>
                  <a:ext uri="{FF2B5EF4-FFF2-40B4-BE49-F238E27FC236}">
                    <a16:creationId xmlns:a16="http://schemas.microsoft.com/office/drawing/2014/main" id="{DD0C81F9-B18C-D492-6AEB-2B2A521F5C4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3" name="Arc 6_1_1">
                <a:extLst>
                  <a:ext uri="{FF2B5EF4-FFF2-40B4-BE49-F238E27FC236}">
                    <a16:creationId xmlns:a16="http://schemas.microsoft.com/office/drawing/2014/main" id="{5CF8705F-02D8-9A36-1351-CEA6513EE79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4" name="Oval 13">
                <a:extLst>
                  <a:ext uri="{FF2B5EF4-FFF2-40B4-BE49-F238E27FC236}">
                    <a16:creationId xmlns:a16="http://schemas.microsoft.com/office/drawing/2014/main" id="{53ACC91A-6944-6C97-9D99-5907AD5A3C2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2B4EBE63-C0A5-4370-CCC0-4394C94EB285}"/>
                </a:ext>
                <a:ext uri="{C183D7F6-B498-43B3-948B-1728B52AA6E4}">
                  <adec:decorative xmlns:adec="http://schemas.microsoft.com/office/drawing/2017/decorative" val="1"/>
                </a:ext>
              </a:extLst>
            </p:cNvPr>
            <p:cNvGrpSpPr>
              <a:grpSpLocks/>
            </p:cNvGrpSpPr>
            <p:nvPr/>
          </p:nvGrpSpPr>
          <p:grpSpPr>
            <a:xfrm>
              <a:off x="797561" y="3452901"/>
              <a:ext cx="574039" cy="574039"/>
              <a:chOff x="10890332" y="1293129"/>
              <a:chExt cx="529550" cy="529550"/>
            </a:xfrm>
          </p:grpSpPr>
          <p:sp>
            <p:nvSpPr>
              <p:cNvPr id="27" name="Oval 26">
                <a:extLst>
                  <a:ext uri="{FF2B5EF4-FFF2-40B4-BE49-F238E27FC236}">
                    <a16:creationId xmlns:a16="http://schemas.microsoft.com/office/drawing/2014/main" id="{ABE0513A-EEA5-F894-091D-053B9B1C280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8" name="Arc 27">
                <a:extLst>
                  <a:ext uri="{FF2B5EF4-FFF2-40B4-BE49-F238E27FC236}">
                    <a16:creationId xmlns:a16="http://schemas.microsoft.com/office/drawing/2014/main" id="{7C4FD241-D91E-028A-930C-DA941275257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9" name="Arc 6_1">
                <a:extLst>
                  <a:ext uri="{FF2B5EF4-FFF2-40B4-BE49-F238E27FC236}">
                    <a16:creationId xmlns:a16="http://schemas.microsoft.com/office/drawing/2014/main" id="{254E192D-94F2-2656-27AB-AFADD609392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0" name="Arc 6_1_1">
                <a:extLst>
                  <a:ext uri="{FF2B5EF4-FFF2-40B4-BE49-F238E27FC236}">
                    <a16:creationId xmlns:a16="http://schemas.microsoft.com/office/drawing/2014/main" id="{FC780C9A-6DAC-CE4E-0E80-FD6854ACCA88}"/>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1" name="Oval 30">
                <a:extLst>
                  <a:ext uri="{FF2B5EF4-FFF2-40B4-BE49-F238E27FC236}">
                    <a16:creationId xmlns:a16="http://schemas.microsoft.com/office/drawing/2014/main" id="{47EF608C-768C-AD24-13C1-F10925983A4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0C4FCD30-39A6-5947-7644-5026440A0AAE}"/>
                </a:ext>
                <a:ext uri="{C183D7F6-B498-43B3-948B-1728B52AA6E4}">
                  <adec:decorative xmlns:adec="http://schemas.microsoft.com/office/drawing/2017/decorative" val="1"/>
                </a:ext>
              </a:extLst>
            </p:cNvPr>
            <p:cNvGrpSpPr>
              <a:grpSpLocks/>
            </p:cNvGrpSpPr>
            <p:nvPr/>
          </p:nvGrpSpPr>
          <p:grpSpPr>
            <a:xfrm>
              <a:off x="797561" y="4462898"/>
              <a:ext cx="574039" cy="574039"/>
              <a:chOff x="10890332" y="1293129"/>
              <a:chExt cx="529550" cy="529550"/>
            </a:xfrm>
          </p:grpSpPr>
          <p:sp>
            <p:nvSpPr>
              <p:cNvPr id="34" name="Oval 33">
                <a:extLst>
                  <a:ext uri="{FF2B5EF4-FFF2-40B4-BE49-F238E27FC236}">
                    <a16:creationId xmlns:a16="http://schemas.microsoft.com/office/drawing/2014/main" id="{E7EFF934-B271-B52E-4ACD-83E0A26431F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5" name="Arc 34">
                <a:extLst>
                  <a:ext uri="{FF2B5EF4-FFF2-40B4-BE49-F238E27FC236}">
                    <a16:creationId xmlns:a16="http://schemas.microsoft.com/office/drawing/2014/main" id="{9A4CDF8A-F22C-289E-0F35-A49C67A77F0F}"/>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6" name="Arc 6_1">
                <a:extLst>
                  <a:ext uri="{FF2B5EF4-FFF2-40B4-BE49-F238E27FC236}">
                    <a16:creationId xmlns:a16="http://schemas.microsoft.com/office/drawing/2014/main" id="{C9092242-2297-1156-1EA4-0B54CB9D1C2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6_1_1">
                <a:extLst>
                  <a:ext uri="{FF2B5EF4-FFF2-40B4-BE49-F238E27FC236}">
                    <a16:creationId xmlns:a16="http://schemas.microsoft.com/office/drawing/2014/main" id="{861F0E3C-F512-DE01-ABA8-38EC3FBE128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Oval 37">
                <a:extLst>
                  <a:ext uri="{FF2B5EF4-FFF2-40B4-BE49-F238E27FC236}">
                    <a16:creationId xmlns:a16="http://schemas.microsoft.com/office/drawing/2014/main" id="{F5BCDCC1-96B5-848D-9099-A45E45B4F4B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C640F57-0125-B799-C9F7-305B45FDE91C}"/>
                </a:ext>
                <a:ext uri="{C183D7F6-B498-43B3-948B-1728B52AA6E4}">
                  <adec:decorative xmlns:adec="http://schemas.microsoft.com/office/drawing/2017/decorative" val="1"/>
                </a:ext>
              </a:extLst>
            </p:cNvPr>
            <p:cNvGrpSpPr>
              <a:grpSpLocks/>
            </p:cNvGrpSpPr>
            <p:nvPr/>
          </p:nvGrpSpPr>
          <p:grpSpPr>
            <a:xfrm>
              <a:off x="797561" y="5472895"/>
              <a:ext cx="574039" cy="574039"/>
              <a:chOff x="10890332" y="1293129"/>
              <a:chExt cx="529550" cy="529550"/>
            </a:xfrm>
          </p:grpSpPr>
          <p:sp>
            <p:nvSpPr>
              <p:cNvPr id="41" name="Oval 40">
                <a:extLst>
                  <a:ext uri="{FF2B5EF4-FFF2-40B4-BE49-F238E27FC236}">
                    <a16:creationId xmlns:a16="http://schemas.microsoft.com/office/drawing/2014/main" id="{3736BD3C-DCF3-8CC4-CE43-0DBA0DD335A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2" name="Arc 41">
                <a:extLst>
                  <a:ext uri="{FF2B5EF4-FFF2-40B4-BE49-F238E27FC236}">
                    <a16:creationId xmlns:a16="http://schemas.microsoft.com/office/drawing/2014/main" id="{7895D5FC-226C-3F32-B5E1-926D056AD0B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6_1">
                <a:extLst>
                  <a:ext uri="{FF2B5EF4-FFF2-40B4-BE49-F238E27FC236}">
                    <a16:creationId xmlns:a16="http://schemas.microsoft.com/office/drawing/2014/main" id="{A630FCB0-64E9-39CE-186D-295E9239298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4" name="Arc 6_1_1">
                <a:extLst>
                  <a:ext uri="{FF2B5EF4-FFF2-40B4-BE49-F238E27FC236}">
                    <a16:creationId xmlns:a16="http://schemas.microsoft.com/office/drawing/2014/main" id="{5A9F4C12-08FC-C626-4666-DEBDE3D5037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Oval 44">
                <a:extLst>
                  <a:ext uri="{FF2B5EF4-FFF2-40B4-BE49-F238E27FC236}">
                    <a16:creationId xmlns:a16="http://schemas.microsoft.com/office/drawing/2014/main" id="{37AE5280-15F0-6095-AF8A-5930DCA86FC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A0DF73EC-D3C1-D909-93C4-1A4FA9AA6D0F}"/>
                </a:ext>
                <a:ext uri="{C183D7F6-B498-43B3-948B-1728B52AA6E4}">
                  <adec:decorative xmlns:adec="http://schemas.microsoft.com/office/drawing/2017/decorative" val="1"/>
                </a:ext>
              </a:extLst>
            </p:cNvPr>
            <p:cNvGrpSpPr>
              <a:grpSpLocks/>
            </p:cNvGrpSpPr>
            <p:nvPr/>
          </p:nvGrpSpPr>
          <p:grpSpPr>
            <a:xfrm>
              <a:off x="6324507" y="2442904"/>
              <a:ext cx="574039" cy="574039"/>
              <a:chOff x="10890332" y="1293129"/>
              <a:chExt cx="529550" cy="529550"/>
            </a:xfrm>
          </p:grpSpPr>
          <p:sp>
            <p:nvSpPr>
              <p:cNvPr id="51" name="Oval 50">
                <a:extLst>
                  <a:ext uri="{FF2B5EF4-FFF2-40B4-BE49-F238E27FC236}">
                    <a16:creationId xmlns:a16="http://schemas.microsoft.com/office/drawing/2014/main" id="{72A34283-3C73-2EB9-345E-FCE3FEEBAA1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Arc 51">
                <a:extLst>
                  <a:ext uri="{FF2B5EF4-FFF2-40B4-BE49-F238E27FC236}">
                    <a16:creationId xmlns:a16="http://schemas.microsoft.com/office/drawing/2014/main" id="{D7A7A58C-BED9-77E7-4617-7167AFDA5CF1}"/>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3" name="Arc 6_1">
                <a:extLst>
                  <a:ext uri="{FF2B5EF4-FFF2-40B4-BE49-F238E27FC236}">
                    <a16:creationId xmlns:a16="http://schemas.microsoft.com/office/drawing/2014/main" id="{76EACA97-09D9-B210-3A16-B3BF14184A0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4" name="Arc 6_1_1">
                <a:extLst>
                  <a:ext uri="{FF2B5EF4-FFF2-40B4-BE49-F238E27FC236}">
                    <a16:creationId xmlns:a16="http://schemas.microsoft.com/office/drawing/2014/main" id="{BFF4CFEC-1FED-3530-A178-C40CC8E51B4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5" name="Oval 54">
                <a:extLst>
                  <a:ext uri="{FF2B5EF4-FFF2-40B4-BE49-F238E27FC236}">
                    <a16:creationId xmlns:a16="http://schemas.microsoft.com/office/drawing/2014/main" id="{0A739FD7-D781-B449-BDDF-F04C30A7347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D9CCEB6B-AE72-0ED6-953F-39A2676EE857}"/>
                </a:ext>
                <a:ext uri="{C183D7F6-B498-43B3-948B-1728B52AA6E4}">
                  <adec:decorative xmlns:adec="http://schemas.microsoft.com/office/drawing/2017/decorative" val="1"/>
                </a:ext>
              </a:extLst>
            </p:cNvPr>
            <p:cNvGrpSpPr>
              <a:grpSpLocks/>
            </p:cNvGrpSpPr>
            <p:nvPr/>
          </p:nvGrpSpPr>
          <p:grpSpPr>
            <a:xfrm>
              <a:off x="6324507" y="3452901"/>
              <a:ext cx="574039" cy="574039"/>
              <a:chOff x="10890332" y="1293129"/>
              <a:chExt cx="529550" cy="529550"/>
            </a:xfrm>
          </p:grpSpPr>
          <p:sp>
            <p:nvSpPr>
              <p:cNvPr id="57" name="Oval 56">
                <a:extLst>
                  <a:ext uri="{FF2B5EF4-FFF2-40B4-BE49-F238E27FC236}">
                    <a16:creationId xmlns:a16="http://schemas.microsoft.com/office/drawing/2014/main" id="{FCA082DB-B36B-90A7-B545-1881BAC567B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8" name="Arc 57">
                <a:extLst>
                  <a:ext uri="{FF2B5EF4-FFF2-40B4-BE49-F238E27FC236}">
                    <a16:creationId xmlns:a16="http://schemas.microsoft.com/office/drawing/2014/main" id="{D7BB1F0A-68C4-BEF0-9828-0BC4F8CAE54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9" name="Arc 6_1">
                <a:extLst>
                  <a:ext uri="{FF2B5EF4-FFF2-40B4-BE49-F238E27FC236}">
                    <a16:creationId xmlns:a16="http://schemas.microsoft.com/office/drawing/2014/main" id="{D0D224FF-7ADB-9520-4272-E79DBFEF06FC}"/>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0" name="Arc 6_1_1">
                <a:extLst>
                  <a:ext uri="{FF2B5EF4-FFF2-40B4-BE49-F238E27FC236}">
                    <a16:creationId xmlns:a16="http://schemas.microsoft.com/office/drawing/2014/main" id="{8D4F2C48-878B-504F-D498-E0A99D75DB7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1" name="Oval 60">
                <a:extLst>
                  <a:ext uri="{FF2B5EF4-FFF2-40B4-BE49-F238E27FC236}">
                    <a16:creationId xmlns:a16="http://schemas.microsoft.com/office/drawing/2014/main" id="{CBEC0B6B-4303-C9D4-03B6-D7A5A9210BF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2" name="Group 61">
              <a:extLst>
                <a:ext uri="{FF2B5EF4-FFF2-40B4-BE49-F238E27FC236}">
                  <a16:creationId xmlns:a16="http://schemas.microsoft.com/office/drawing/2014/main" id="{94DD552F-347A-A892-30F9-55BE648DB5E0}"/>
                </a:ext>
                <a:ext uri="{C183D7F6-B498-43B3-948B-1728B52AA6E4}">
                  <adec:decorative xmlns:adec="http://schemas.microsoft.com/office/drawing/2017/decorative" val="1"/>
                </a:ext>
              </a:extLst>
            </p:cNvPr>
            <p:cNvGrpSpPr>
              <a:grpSpLocks/>
            </p:cNvGrpSpPr>
            <p:nvPr/>
          </p:nvGrpSpPr>
          <p:grpSpPr>
            <a:xfrm>
              <a:off x="6324507" y="4462898"/>
              <a:ext cx="574039" cy="574039"/>
              <a:chOff x="10890332" y="1293129"/>
              <a:chExt cx="529550" cy="529550"/>
            </a:xfrm>
          </p:grpSpPr>
          <p:sp>
            <p:nvSpPr>
              <p:cNvPr id="63" name="Oval 62">
                <a:extLst>
                  <a:ext uri="{FF2B5EF4-FFF2-40B4-BE49-F238E27FC236}">
                    <a16:creationId xmlns:a16="http://schemas.microsoft.com/office/drawing/2014/main" id="{AE93CCF6-409F-16F4-A493-DE630BAC3BC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4" name="Arc 63">
                <a:extLst>
                  <a:ext uri="{FF2B5EF4-FFF2-40B4-BE49-F238E27FC236}">
                    <a16:creationId xmlns:a16="http://schemas.microsoft.com/office/drawing/2014/main" id="{B338A13D-1311-A4DA-4593-1F4BE4D96A1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5" name="Arc 6_1">
                <a:extLst>
                  <a:ext uri="{FF2B5EF4-FFF2-40B4-BE49-F238E27FC236}">
                    <a16:creationId xmlns:a16="http://schemas.microsoft.com/office/drawing/2014/main" id="{2412D566-BD85-9EDB-7E36-7E131A2A99B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6" name="Arc 6_1_1">
                <a:extLst>
                  <a:ext uri="{FF2B5EF4-FFF2-40B4-BE49-F238E27FC236}">
                    <a16:creationId xmlns:a16="http://schemas.microsoft.com/office/drawing/2014/main" id="{69A3EEFD-F7ED-FC89-3B7C-621435BEF18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7" name="Oval 66">
                <a:extLst>
                  <a:ext uri="{FF2B5EF4-FFF2-40B4-BE49-F238E27FC236}">
                    <a16:creationId xmlns:a16="http://schemas.microsoft.com/office/drawing/2014/main" id="{ED56CEBB-4DD9-6B6A-2BF6-136CFE8CB94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AF5589A8-C024-54EF-0395-20B79F5EB7B4}"/>
                </a:ext>
                <a:ext uri="{C183D7F6-B498-43B3-948B-1728B52AA6E4}">
                  <adec:decorative xmlns:adec="http://schemas.microsoft.com/office/drawing/2017/decorative" val="1"/>
                </a:ext>
              </a:extLst>
            </p:cNvPr>
            <p:cNvGrpSpPr>
              <a:grpSpLocks/>
            </p:cNvGrpSpPr>
            <p:nvPr/>
          </p:nvGrpSpPr>
          <p:grpSpPr>
            <a:xfrm>
              <a:off x="6324507" y="5472895"/>
              <a:ext cx="574039" cy="574039"/>
              <a:chOff x="10890332" y="1293129"/>
              <a:chExt cx="529550" cy="529550"/>
            </a:xfrm>
          </p:grpSpPr>
          <p:sp>
            <p:nvSpPr>
              <p:cNvPr id="69" name="Oval 68">
                <a:extLst>
                  <a:ext uri="{FF2B5EF4-FFF2-40B4-BE49-F238E27FC236}">
                    <a16:creationId xmlns:a16="http://schemas.microsoft.com/office/drawing/2014/main" id="{5CE0641B-9439-A2DC-C890-E2786055467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0" name="Arc 69">
                <a:extLst>
                  <a:ext uri="{FF2B5EF4-FFF2-40B4-BE49-F238E27FC236}">
                    <a16:creationId xmlns:a16="http://schemas.microsoft.com/office/drawing/2014/main" id="{9990D778-6A00-350B-0D85-25BE7D5B9FC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1" name="Arc 6_1">
                <a:extLst>
                  <a:ext uri="{FF2B5EF4-FFF2-40B4-BE49-F238E27FC236}">
                    <a16:creationId xmlns:a16="http://schemas.microsoft.com/office/drawing/2014/main" id="{CCF31050-AF34-FD18-5F27-B4BCBD6D7BF9}"/>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2" name="Arc 6_1_1">
                <a:extLst>
                  <a:ext uri="{FF2B5EF4-FFF2-40B4-BE49-F238E27FC236}">
                    <a16:creationId xmlns:a16="http://schemas.microsoft.com/office/drawing/2014/main" id="{D2AAA1E7-56B5-F871-EB05-5B031390371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3" name="Oval 72">
                <a:extLst>
                  <a:ext uri="{FF2B5EF4-FFF2-40B4-BE49-F238E27FC236}">
                    <a16:creationId xmlns:a16="http://schemas.microsoft.com/office/drawing/2014/main" id="{DD6CB56B-ECD1-8E22-41CB-F0ED5BF0215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 name="Title 5">
            <a:extLst>
              <a:ext uri="{FF2B5EF4-FFF2-40B4-BE49-F238E27FC236}">
                <a16:creationId xmlns:a16="http://schemas.microsoft.com/office/drawing/2014/main" id="{8BC38332-00E6-7F16-CEF0-21E0440C9CA2}"/>
              </a:ext>
            </a:extLst>
          </p:cNvPr>
          <p:cNvSpPr>
            <a:spLocks noGrp="1"/>
          </p:cNvSpPr>
          <p:nvPr>
            <p:ph type="title"/>
          </p:nvPr>
        </p:nvSpPr>
        <p:spPr>
          <a:xfrm>
            <a:off x="588263" y="457200"/>
            <a:ext cx="11018520" cy="492443"/>
          </a:xfrm>
        </p:spPr>
        <p:txBody>
          <a:bodyPr/>
          <a:lstStyle/>
          <a:p>
            <a:r>
              <a:rPr lang="fr-FR" sz="3200"/>
              <a:t>L’« automatisation » pour la mise en œuvre et le suivi </a:t>
            </a:r>
          </a:p>
        </p:txBody>
      </p:sp>
      <p:sp>
        <p:nvSpPr>
          <p:cNvPr id="8" name="TextBox 7">
            <a:extLst>
              <a:ext uri="{FF2B5EF4-FFF2-40B4-BE49-F238E27FC236}">
                <a16:creationId xmlns:a16="http://schemas.microsoft.com/office/drawing/2014/main" id="{E41041CD-7317-5FFF-97F8-ABF5565CD54F}"/>
              </a:ext>
            </a:extLst>
          </p:cNvPr>
          <p:cNvSpPr txBox="1"/>
          <p:nvPr/>
        </p:nvSpPr>
        <p:spPr>
          <a:xfrm>
            <a:off x="597407" y="1246739"/>
            <a:ext cx="11454199" cy="738664"/>
          </a:xfrm>
          <a:prstGeom prst="rect">
            <a:avLst/>
          </a:prstGeom>
          <a:noFill/>
        </p:spPr>
        <p:txBody>
          <a:bodyPr wrap="square" lIns="0" tIns="0" rIns="0" bIns="0">
            <a:spAutoFit/>
          </a:bodyPr>
          <a:lstStyle/>
          <a:p>
            <a:pPr>
              <a:spcBef>
                <a:spcPts val="600"/>
              </a:spcBef>
            </a:pPr>
            <a:r>
              <a:rPr lang="fr-FR" sz="2400">
                <a:cs typeface="Segoe UI" panose="020B0502040204020203" pitchFamily="34" charset="0"/>
              </a:rPr>
              <a:t>L'automatisation du déploiement et de la gestion des stratégies d'accès conditionnel présente certains avantages par rapport à une administration manuelle </a:t>
            </a:r>
            <a:r>
              <a:rPr lang="en-US" sz="2400">
                <a:cs typeface="Segoe UI" panose="020B0502040204020203" pitchFamily="34" charset="0"/>
              </a:rPr>
              <a:t>:</a:t>
            </a:r>
          </a:p>
        </p:txBody>
      </p:sp>
      <p:sp>
        <p:nvSpPr>
          <p:cNvPr id="79" name="Market_EAFC" title="Icon of a line graph with an arrow at the end pointing up">
            <a:extLst>
              <a:ext uri="{FF2B5EF4-FFF2-40B4-BE49-F238E27FC236}">
                <a16:creationId xmlns:a16="http://schemas.microsoft.com/office/drawing/2014/main" id="{4A7671EA-1990-3A94-627D-A75FF5DDE179}"/>
              </a:ext>
            </a:extLst>
          </p:cNvPr>
          <p:cNvSpPr>
            <a:spLocks noChangeAspect="1" noEditPoints="1"/>
          </p:cNvSpPr>
          <p:nvPr/>
        </p:nvSpPr>
        <p:spPr bwMode="auto">
          <a:xfrm>
            <a:off x="912303" y="2625449"/>
            <a:ext cx="344555" cy="20894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8" name="TextBox 17">
            <a:extLst>
              <a:ext uri="{FF2B5EF4-FFF2-40B4-BE49-F238E27FC236}">
                <a16:creationId xmlns:a16="http://schemas.microsoft.com/office/drawing/2014/main" id="{6997F59E-156D-69B8-8806-EFED44C41ADB}"/>
              </a:ext>
            </a:extLst>
          </p:cNvPr>
          <p:cNvSpPr txBox="1"/>
          <p:nvPr/>
        </p:nvSpPr>
        <p:spPr>
          <a:xfrm>
            <a:off x="1580198" y="2591424"/>
            <a:ext cx="4327113" cy="276999"/>
          </a:xfrm>
          <a:prstGeom prst="rect">
            <a:avLst/>
          </a:prstGeom>
          <a:noFill/>
        </p:spPr>
        <p:txBody>
          <a:bodyPr wrap="square" lIns="0" tIns="0" rIns="0" bIns="0">
            <a:spAutoFit/>
          </a:bodyPr>
          <a:lstStyle/>
          <a:p>
            <a:pPr defTabSz="932563"/>
            <a:r>
              <a:rPr lang="en-US" sz="1800"/>
              <a:t>Drastically reduce the risk of human errors</a:t>
            </a:r>
          </a:p>
        </p:txBody>
      </p:sp>
      <p:sp>
        <p:nvSpPr>
          <p:cNvPr id="81" name="Processing_E9F5" title="Icon of two interlocked gears">
            <a:extLst>
              <a:ext uri="{FF2B5EF4-FFF2-40B4-BE49-F238E27FC236}">
                <a16:creationId xmlns:a16="http://schemas.microsoft.com/office/drawing/2014/main" id="{C36778FD-7BCF-779B-88BE-C5E8B2F954E8}"/>
              </a:ext>
            </a:extLst>
          </p:cNvPr>
          <p:cNvSpPr>
            <a:spLocks noChangeAspect="1" noEditPoints="1"/>
          </p:cNvSpPr>
          <p:nvPr/>
        </p:nvSpPr>
        <p:spPr bwMode="auto">
          <a:xfrm>
            <a:off x="944391" y="3617824"/>
            <a:ext cx="280379" cy="24419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2" name="TextBox 31">
            <a:extLst>
              <a:ext uri="{FF2B5EF4-FFF2-40B4-BE49-F238E27FC236}">
                <a16:creationId xmlns:a16="http://schemas.microsoft.com/office/drawing/2014/main" id="{46DFFDBC-7505-35B0-B6FB-8E642B7CC6A1}"/>
              </a:ext>
            </a:extLst>
          </p:cNvPr>
          <p:cNvSpPr txBox="1"/>
          <p:nvPr/>
        </p:nvSpPr>
        <p:spPr>
          <a:xfrm>
            <a:off x="1580198" y="3601421"/>
            <a:ext cx="4327113" cy="276999"/>
          </a:xfrm>
          <a:prstGeom prst="rect">
            <a:avLst/>
          </a:prstGeom>
          <a:noFill/>
        </p:spPr>
        <p:txBody>
          <a:bodyPr wrap="square" lIns="0" tIns="0" rIns="0" bIns="0">
            <a:spAutoFit/>
          </a:bodyPr>
          <a:lstStyle/>
          <a:p>
            <a:pPr defTabSz="932563"/>
            <a:r>
              <a:rPr lang="en-US"/>
              <a:t>Allows automation of testing</a:t>
            </a:r>
          </a:p>
        </p:txBody>
      </p:sp>
      <p:sp>
        <p:nvSpPr>
          <p:cNvPr id="83" name="Graphic 330" descr="Icon of a check mark">
            <a:extLst>
              <a:ext uri="{FF2B5EF4-FFF2-40B4-BE49-F238E27FC236}">
                <a16:creationId xmlns:a16="http://schemas.microsoft.com/office/drawing/2014/main" id="{C3AA5141-4F21-3A57-FAC9-355298E5DD07}"/>
              </a:ext>
            </a:extLst>
          </p:cNvPr>
          <p:cNvSpPr/>
          <p:nvPr/>
        </p:nvSpPr>
        <p:spPr>
          <a:xfrm>
            <a:off x="924641" y="4643338"/>
            <a:ext cx="319878" cy="213159"/>
          </a:xfrm>
          <a:custGeom>
            <a:avLst/>
            <a:gdLst>
              <a:gd name="connsiteX0" fmla="*/ 436531 w 436530"/>
              <a:gd name="connsiteY0" fmla="*/ 0 h 290893"/>
              <a:gd name="connsiteX1" fmla="*/ 184595 w 436530"/>
              <a:gd name="connsiteY1" fmla="*/ 252032 h 290893"/>
              <a:gd name="connsiteX2" fmla="*/ 45815 w 436530"/>
              <a:gd name="connsiteY2" fmla="*/ 113252 h 290893"/>
              <a:gd name="connsiteX3" fmla="*/ 146971 w 436530"/>
              <a:gd name="connsiteY3" fmla="*/ 219266 h 290893"/>
              <a:gd name="connsiteX4" fmla="*/ 0 w 436530"/>
              <a:gd name="connsiteY4" fmla="*/ 254699 h 290893"/>
              <a:gd name="connsiteX5" fmla="*/ 184023 w 436530"/>
              <a:gd name="connsiteY5" fmla="*/ 290894 h 290893"/>
              <a:gd name="connsiteX6" fmla="*/ 368046 w 436530"/>
              <a:gd name="connsiteY6" fmla="*/ 254699 h 290893"/>
              <a:gd name="connsiteX7" fmla="*/ 222409 w 436530"/>
              <a:gd name="connsiteY7" fmla="*/ 219266 h 29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530" h="290893">
                <a:moveTo>
                  <a:pt x="436531" y="0"/>
                </a:moveTo>
                <a:lnTo>
                  <a:pt x="184595" y="252032"/>
                </a:lnTo>
                <a:lnTo>
                  <a:pt x="45815" y="113252"/>
                </a:lnTo>
                <a:moveTo>
                  <a:pt x="146971" y="219266"/>
                </a:moveTo>
                <a:cubicBezTo>
                  <a:pt x="63151" y="222599"/>
                  <a:pt x="0" y="237268"/>
                  <a:pt x="0" y="254699"/>
                </a:cubicBezTo>
                <a:cubicBezTo>
                  <a:pt x="0" y="274701"/>
                  <a:pt x="82391" y="290894"/>
                  <a:pt x="184023" y="290894"/>
                </a:cubicBezTo>
                <a:cubicBezTo>
                  <a:pt x="285655" y="290894"/>
                  <a:pt x="368046" y="274701"/>
                  <a:pt x="368046" y="254699"/>
                </a:cubicBezTo>
                <a:cubicBezTo>
                  <a:pt x="368046" y="237268"/>
                  <a:pt x="305657" y="222790"/>
                  <a:pt x="222409" y="21926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9" name="TextBox 38">
            <a:extLst>
              <a:ext uri="{FF2B5EF4-FFF2-40B4-BE49-F238E27FC236}">
                <a16:creationId xmlns:a16="http://schemas.microsoft.com/office/drawing/2014/main" id="{CE737E4F-2255-A516-AA33-61D5F83BD9AC}"/>
              </a:ext>
            </a:extLst>
          </p:cNvPr>
          <p:cNvSpPr txBox="1"/>
          <p:nvPr/>
        </p:nvSpPr>
        <p:spPr>
          <a:xfrm>
            <a:off x="1580198" y="4611418"/>
            <a:ext cx="4327113" cy="276999"/>
          </a:xfrm>
          <a:prstGeom prst="rect">
            <a:avLst/>
          </a:prstGeom>
          <a:noFill/>
        </p:spPr>
        <p:txBody>
          <a:bodyPr wrap="square" lIns="0" tIns="0" rIns="0" bIns="0">
            <a:spAutoFit/>
          </a:bodyPr>
          <a:lstStyle/>
          <a:p>
            <a:pPr defTabSz="932563"/>
            <a:r>
              <a:rPr lang="en-US"/>
              <a:t>Integrate approval workflows</a:t>
            </a:r>
          </a:p>
        </p:txBody>
      </p:sp>
      <p:sp>
        <p:nvSpPr>
          <p:cNvPr id="85" name="list_4" title="Icon of a checklist">
            <a:extLst>
              <a:ext uri="{FF2B5EF4-FFF2-40B4-BE49-F238E27FC236}">
                <a16:creationId xmlns:a16="http://schemas.microsoft.com/office/drawing/2014/main" id="{6189476C-5A2D-5D1B-18C5-63FC5ECF912E}"/>
              </a:ext>
            </a:extLst>
          </p:cNvPr>
          <p:cNvSpPr>
            <a:spLocks noChangeAspect="1" noEditPoints="1"/>
          </p:cNvSpPr>
          <p:nvPr/>
        </p:nvSpPr>
        <p:spPr bwMode="auto">
          <a:xfrm>
            <a:off x="933573" y="5657850"/>
            <a:ext cx="302014" cy="204128"/>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6" name="TextBox 45">
            <a:extLst>
              <a:ext uri="{FF2B5EF4-FFF2-40B4-BE49-F238E27FC236}">
                <a16:creationId xmlns:a16="http://schemas.microsoft.com/office/drawing/2014/main" id="{22AF55BC-F94C-880E-E50C-B72D6BBA9006}"/>
              </a:ext>
            </a:extLst>
          </p:cNvPr>
          <p:cNvSpPr txBox="1"/>
          <p:nvPr/>
        </p:nvSpPr>
        <p:spPr>
          <a:xfrm>
            <a:off x="1580198" y="5621415"/>
            <a:ext cx="4327113" cy="276999"/>
          </a:xfrm>
          <a:prstGeom prst="rect">
            <a:avLst/>
          </a:prstGeom>
          <a:noFill/>
        </p:spPr>
        <p:txBody>
          <a:bodyPr wrap="square" lIns="0" tIns="0" rIns="0" bIns="0">
            <a:spAutoFit/>
          </a:bodyPr>
          <a:lstStyle/>
          <a:p>
            <a:pPr defTabSz="932563"/>
            <a:r>
              <a:rPr lang="en-US"/>
              <a:t>Enforce consistent naming of policies</a:t>
            </a:r>
          </a:p>
        </p:txBody>
      </p:sp>
      <p:pic>
        <p:nvPicPr>
          <p:cNvPr id="2" name="Graphic 86" descr="Icon of Magnifying glass with document behind">
            <a:extLst>
              <a:ext uri="{FF2B5EF4-FFF2-40B4-BE49-F238E27FC236}">
                <a16:creationId xmlns:a16="http://schemas.microsoft.com/office/drawing/2014/main" id="{4A8C32E4-2C82-7292-5129-145C3872D2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2824" y="2576360"/>
            <a:ext cx="277404" cy="307126"/>
          </a:xfrm>
          <a:prstGeom prst="rect">
            <a:avLst/>
          </a:prstGeom>
        </p:spPr>
      </p:pic>
      <p:sp>
        <p:nvSpPr>
          <p:cNvPr id="74" name="TextBox 73">
            <a:extLst>
              <a:ext uri="{FF2B5EF4-FFF2-40B4-BE49-F238E27FC236}">
                <a16:creationId xmlns:a16="http://schemas.microsoft.com/office/drawing/2014/main" id="{9C07C764-F86A-90C9-232E-9AA23F26BDD9}"/>
              </a:ext>
            </a:extLst>
          </p:cNvPr>
          <p:cNvSpPr txBox="1"/>
          <p:nvPr/>
        </p:nvSpPr>
        <p:spPr>
          <a:xfrm>
            <a:off x="7107144" y="2452924"/>
            <a:ext cx="4327113" cy="553998"/>
          </a:xfrm>
          <a:prstGeom prst="rect">
            <a:avLst/>
          </a:prstGeom>
          <a:noFill/>
        </p:spPr>
        <p:txBody>
          <a:bodyPr wrap="square" lIns="0" tIns="0" rIns="0" bIns="0">
            <a:spAutoFit/>
          </a:bodyPr>
          <a:lstStyle/>
          <a:p>
            <a:pPr defTabSz="932563"/>
            <a:r>
              <a:rPr lang="en-US"/>
              <a:t>Keep track of changes via change management processes</a:t>
            </a:r>
          </a:p>
        </p:txBody>
      </p:sp>
      <p:sp>
        <p:nvSpPr>
          <p:cNvPr id="89" name="Clock_E917" title="Icon of a clock">
            <a:extLst>
              <a:ext uri="{FF2B5EF4-FFF2-40B4-BE49-F238E27FC236}">
                <a16:creationId xmlns:a16="http://schemas.microsoft.com/office/drawing/2014/main" id="{A37C3B11-D7FD-668E-FA4D-1153C4C9C1BA}"/>
              </a:ext>
            </a:extLst>
          </p:cNvPr>
          <p:cNvSpPr>
            <a:spLocks noChangeAspect="1" noEditPoints="1"/>
          </p:cNvSpPr>
          <p:nvPr/>
        </p:nvSpPr>
        <p:spPr bwMode="auto">
          <a:xfrm>
            <a:off x="6468821" y="3597145"/>
            <a:ext cx="285411" cy="285551"/>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5" name="TextBox 74">
            <a:extLst>
              <a:ext uri="{FF2B5EF4-FFF2-40B4-BE49-F238E27FC236}">
                <a16:creationId xmlns:a16="http://schemas.microsoft.com/office/drawing/2014/main" id="{A5C9CFC1-8B5C-FB45-0FD6-30AEA947D99A}"/>
              </a:ext>
            </a:extLst>
          </p:cNvPr>
          <p:cNvSpPr txBox="1"/>
          <p:nvPr/>
        </p:nvSpPr>
        <p:spPr>
          <a:xfrm>
            <a:off x="7107144" y="3601421"/>
            <a:ext cx="4327113" cy="276999"/>
          </a:xfrm>
          <a:prstGeom prst="rect">
            <a:avLst/>
          </a:prstGeom>
          <a:noFill/>
        </p:spPr>
        <p:txBody>
          <a:bodyPr wrap="square" lIns="0" tIns="0" rIns="0" bIns="0">
            <a:spAutoFit/>
          </a:bodyPr>
          <a:lstStyle/>
          <a:p>
            <a:pPr defTabSz="932563"/>
            <a:r>
              <a:rPr lang="en-US"/>
              <a:t>Reduce time to deploy on scale</a:t>
            </a:r>
          </a:p>
        </p:txBody>
      </p:sp>
      <p:sp>
        <p:nvSpPr>
          <p:cNvPr id="91" name="document_6" title="Icon of a document with a padlock in the lower right corner">
            <a:extLst>
              <a:ext uri="{FF2B5EF4-FFF2-40B4-BE49-F238E27FC236}">
                <a16:creationId xmlns:a16="http://schemas.microsoft.com/office/drawing/2014/main" id="{9FE383A0-4C4F-E4A6-E9BB-AAECFB782EB9}"/>
              </a:ext>
            </a:extLst>
          </p:cNvPr>
          <p:cNvSpPr>
            <a:spLocks noChangeAspect="1" noEditPoints="1"/>
          </p:cNvSpPr>
          <p:nvPr/>
        </p:nvSpPr>
        <p:spPr bwMode="auto">
          <a:xfrm>
            <a:off x="6502454" y="4613577"/>
            <a:ext cx="218145" cy="272681"/>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6" name="TextBox 75">
            <a:extLst>
              <a:ext uri="{FF2B5EF4-FFF2-40B4-BE49-F238E27FC236}">
                <a16:creationId xmlns:a16="http://schemas.microsoft.com/office/drawing/2014/main" id="{D87810CB-0E0C-2605-BE18-260EFE880E4D}"/>
              </a:ext>
            </a:extLst>
          </p:cNvPr>
          <p:cNvSpPr txBox="1"/>
          <p:nvPr/>
        </p:nvSpPr>
        <p:spPr>
          <a:xfrm>
            <a:off x="7107144" y="4472918"/>
            <a:ext cx="4327113" cy="553998"/>
          </a:xfrm>
          <a:prstGeom prst="rect">
            <a:avLst/>
          </a:prstGeom>
          <a:noFill/>
        </p:spPr>
        <p:txBody>
          <a:bodyPr wrap="square" lIns="0" tIns="0" rIns="0" bIns="0" anchor="ctr">
            <a:spAutoFit/>
          </a:bodyPr>
          <a:lstStyle/>
          <a:p>
            <a:pPr defTabSz="932563"/>
            <a:r>
              <a:rPr lang="en-US"/>
              <a:t>Automatically backup Conditional</a:t>
            </a:r>
            <a:br>
              <a:rPr lang="en-US"/>
            </a:br>
            <a:r>
              <a:rPr lang="en-US"/>
              <a:t>Access policies</a:t>
            </a:r>
          </a:p>
        </p:txBody>
      </p:sp>
      <p:sp>
        <p:nvSpPr>
          <p:cNvPr id="93" name="Script_F03A" title="Icon of an unrolled document with writing on it">
            <a:extLst>
              <a:ext uri="{FF2B5EF4-FFF2-40B4-BE49-F238E27FC236}">
                <a16:creationId xmlns:a16="http://schemas.microsoft.com/office/drawing/2014/main" id="{D3F69047-228F-6E34-C522-A3EA513BF8C7}"/>
              </a:ext>
            </a:extLst>
          </p:cNvPr>
          <p:cNvSpPr>
            <a:spLocks noChangeAspect="1" noEditPoints="1"/>
          </p:cNvSpPr>
          <p:nvPr/>
        </p:nvSpPr>
        <p:spPr bwMode="auto">
          <a:xfrm>
            <a:off x="6467446" y="5615766"/>
            <a:ext cx="288160" cy="288298"/>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7" name="TextBox 76">
            <a:extLst>
              <a:ext uri="{FF2B5EF4-FFF2-40B4-BE49-F238E27FC236}">
                <a16:creationId xmlns:a16="http://schemas.microsoft.com/office/drawing/2014/main" id="{ED01ABD3-6915-CBC6-C268-9FB905F0E3BB}"/>
              </a:ext>
            </a:extLst>
          </p:cNvPr>
          <p:cNvSpPr txBox="1"/>
          <p:nvPr/>
        </p:nvSpPr>
        <p:spPr>
          <a:xfrm>
            <a:off x="7107144" y="5482915"/>
            <a:ext cx="4327113" cy="553998"/>
          </a:xfrm>
          <a:prstGeom prst="rect">
            <a:avLst/>
          </a:prstGeom>
          <a:noFill/>
        </p:spPr>
        <p:txBody>
          <a:bodyPr wrap="square" lIns="0" tIns="0" rIns="0" bIns="0">
            <a:spAutoFit/>
          </a:bodyPr>
          <a:lstStyle/>
          <a:p>
            <a:pPr defTabSz="932563"/>
            <a:r>
              <a:rPr lang="en-US"/>
              <a:t>Easy restoration of Conditional Access policies back to a given point in time</a:t>
            </a:r>
          </a:p>
        </p:txBody>
      </p:sp>
    </p:spTree>
    <p:extLst>
      <p:ext uri="{BB962C8B-B14F-4D97-AF65-F5344CB8AC3E}">
        <p14:creationId xmlns:p14="http://schemas.microsoft.com/office/powerpoint/2010/main" val="106921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BC38332-00E6-7F16-CEF0-21E0440C9CA2}"/>
              </a:ext>
            </a:extLst>
          </p:cNvPr>
          <p:cNvSpPr>
            <a:spLocks noGrp="1"/>
          </p:cNvSpPr>
          <p:nvPr>
            <p:ph type="title"/>
          </p:nvPr>
        </p:nvSpPr>
        <p:spPr>
          <a:xfrm>
            <a:off x="588963" y="457200"/>
            <a:ext cx="11467286" cy="984885"/>
          </a:xfrm>
        </p:spPr>
        <p:txBody>
          <a:bodyPr/>
          <a:lstStyle/>
          <a:p>
            <a:r>
              <a:rPr lang="fr-FR" sz="3200"/>
              <a:t>Les principales approches techniques pour l’« automatisation »</a:t>
            </a:r>
          </a:p>
        </p:txBody>
      </p:sp>
      <p:sp>
        <p:nvSpPr>
          <p:cNvPr id="78" name="Rectangle 77">
            <a:extLst>
              <a:ext uri="{FF2B5EF4-FFF2-40B4-BE49-F238E27FC236}">
                <a16:creationId xmlns:a16="http://schemas.microsoft.com/office/drawing/2014/main" id="{CE6D5828-15F9-C7DC-77F8-47D08A520F4C}"/>
              </a:ext>
            </a:extLst>
          </p:cNvPr>
          <p:cNvSpPr/>
          <p:nvPr/>
        </p:nvSpPr>
        <p:spPr>
          <a:xfrm>
            <a:off x="588963" y="1354427"/>
            <a:ext cx="6350420" cy="5331460"/>
          </a:xfrm>
          <a:prstGeom prst="rect">
            <a:avLst/>
          </a:prstGeom>
        </p:spPr>
        <p:txBody>
          <a:bodyPr wrap="square" lIns="0" tIns="45720" rIns="91440" bIns="45720" anchor="t">
            <a:spAutoFit/>
          </a:bodyPr>
          <a:lstStyle/>
          <a:p>
            <a:pPr marL="347345" indent="-347345" defTabSz="1155700">
              <a:spcAft>
                <a:spcPts val="2388"/>
              </a:spcAft>
              <a:buSzPct val="120000"/>
              <a:buBlip>
                <a:blip r:embed="rId3"/>
              </a:buBlip>
              <a:defRPr/>
            </a:pPr>
            <a:r>
              <a:rPr lang="fr-FR" sz="1800">
                <a:latin typeface="+mj-lt"/>
              </a:rPr>
              <a:t>Moteur d’automatisation</a:t>
            </a:r>
          </a:p>
          <a:p>
            <a:pPr marL="800083" lvl="1" indent="-227013" defTabSz="932563">
              <a:spcAft>
                <a:spcPts val="300"/>
              </a:spcAft>
              <a:buFont typeface="Arial" panose="020B0604020202020204" pitchFamily="34" charset="0"/>
              <a:buChar char="•"/>
              <a:defRPr/>
            </a:pPr>
            <a:r>
              <a:rPr lang="en-US" sz="1600"/>
              <a:t>Azure Automation</a:t>
            </a:r>
          </a:p>
          <a:p>
            <a:pPr marL="800083" lvl="1" indent="-227013" defTabSz="932563">
              <a:spcAft>
                <a:spcPts val="300"/>
              </a:spcAft>
              <a:buFont typeface="Arial" panose="020B0604020202020204" pitchFamily="34" charset="0"/>
              <a:buChar char="•"/>
              <a:defRPr/>
            </a:pPr>
            <a:r>
              <a:rPr lang="en-US" sz="1600"/>
              <a:t>Azure Function App</a:t>
            </a:r>
          </a:p>
          <a:p>
            <a:pPr marL="800083" lvl="1" indent="-227013" defTabSz="932563">
              <a:spcAft>
                <a:spcPts val="300"/>
              </a:spcAft>
              <a:buFont typeface="Arial" panose="020B0604020202020204" pitchFamily="34" charset="0"/>
              <a:buChar char="•"/>
              <a:defRPr/>
            </a:pPr>
            <a:r>
              <a:rPr lang="en-US" sz="1600"/>
              <a:t>Azure DevOps</a:t>
            </a:r>
          </a:p>
          <a:p>
            <a:pPr marL="800083" lvl="1" indent="-227013" defTabSz="932563">
              <a:spcAft>
                <a:spcPts val="300"/>
              </a:spcAft>
              <a:buFont typeface="Arial" panose="020B0604020202020204" pitchFamily="34" charset="0"/>
              <a:buChar char="•"/>
              <a:defRPr/>
            </a:pPr>
            <a:r>
              <a:rPr lang="fr-FR" sz="1600"/>
              <a:t>Autre</a:t>
            </a:r>
          </a:p>
          <a:p>
            <a:pPr marL="800083" lvl="1" indent="-227013" defTabSz="932563">
              <a:spcAft>
                <a:spcPts val="300"/>
              </a:spcAft>
              <a:buFont typeface="Arial" panose="020B0604020202020204" pitchFamily="34" charset="0"/>
              <a:buChar char="•"/>
              <a:defRPr/>
            </a:pPr>
            <a:endParaRPr lang="fr-FR" sz="1600">
              <a:latin typeface="+mj-lt"/>
            </a:endParaRPr>
          </a:p>
          <a:p>
            <a:pPr marL="347345" indent="-347345" defTabSz="1155700">
              <a:spcAft>
                <a:spcPts val="2388"/>
              </a:spcAft>
              <a:buSzPct val="120000"/>
              <a:buBlip>
                <a:blip r:embed="rId3"/>
              </a:buBlip>
              <a:defRPr/>
            </a:pPr>
            <a:r>
              <a:rPr lang="fr-FR" sz="1800">
                <a:latin typeface="+mj-lt"/>
              </a:rPr>
              <a:t>API/Outillage</a:t>
            </a:r>
          </a:p>
          <a:p>
            <a:pPr marL="800083" lvl="1" indent="-227013" defTabSz="932563">
              <a:spcAft>
                <a:spcPts val="300"/>
              </a:spcAft>
              <a:buFont typeface="Arial" panose="020B0604020202020204" pitchFamily="34" charset="0"/>
              <a:buChar char="•"/>
              <a:defRPr/>
            </a:pPr>
            <a:r>
              <a:rPr lang="en-US" sz="1600"/>
              <a:t>Microsoft Graph</a:t>
            </a:r>
          </a:p>
          <a:p>
            <a:pPr marL="800083" lvl="1" indent="-227013" defTabSz="932563">
              <a:spcAft>
                <a:spcPts val="300"/>
              </a:spcAft>
              <a:buFont typeface="Arial" panose="020B0604020202020204" pitchFamily="34" charset="0"/>
              <a:buChar char="•"/>
              <a:defRPr/>
            </a:pPr>
            <a:r>
              <a:rPr lang="en-US" sz="1600"/>
              <a:t>Microsoft PowerShell</a:t>
            </a:r>
          </a:p>
          <a:p>
            <a:pPr marL="800083" lvl="1" indent="-227013" defTabSz="932563">
              <a:spcAft>
                <a:spcPts val="300"/>
              </a:spcAft>
              <a:buFont typeface="Arial" panose="020B0604020202020204" pitchFamily="34" charset="0"/>
              <a:buChar char="•"/>
              <a:defRPr/>
            </a:pPr>
            <a:endParaRPr lang="fr-FR" sz="1600"/>
          </a:p>
          <a:p>
            <a:pPr marL="347345" indent="-347345" defTabSz="1155700">
              <a:spcAft>
                <a:spcPts val="2388"/>
              </a:spcAft>
              <a:buSzPct val="120000"/>
              <a:buBlip>
                <a:blip r:embed="rId3"/>
              </a:buBlip>
              <a:defRPr/>
            </a:pPr>
            <a:r>
              <a:rPr lang="fr-FR" sz="1800">
                <a:latin typeface="+mj-lt"/>
              </a:rPr>
              <a:t>Solutions/Initiatives (en open-source)</a:t>
            </a:r>
          </a:p>
          <a:p>
            <a:pPr marL="800083" lvl="1" indent="-227013" defTabSz="932563">
              <a:spcAft>
                <a:spcPts val="300"/>
              </a:spcAft>
              <a:buFont typeface="Arial" panose="020B0604020202020204" pitchFamily="34" charset="0"/>
              <a:buChar char="•"/>
              <a:defRPr/>
            </a:pPr>
            <a:r>
              <a:rPr lang="en-US" sz="1600"/>
              <a:t>Microsoft365DSC</a:t>
            </a:r>
          </a:p>
          <a:p>
            <a:pPr marL="800083" lvl="1" indent="-227013" defTabSz="932563">
              <a:spcAft>
                <a:spcPts val="300"/>
              </a:spcAft>
              <a:buFont typeface="Arial" panose="020B0604020202020204" pitchFamily="34" charset="0"/>
              <a:buChar char="•"/>
              <a:defRPr/>
            </a:pPr>
            <a:r>
              <a:rPr lang="fr-FR" sz="1600"/>
              <a:t>Autres solutions communautaires</a:t>
            </a:r>
          </a:p>
          <a:p>
            <a:pPr marL="800083" lvl="1" indent="-227013" defTabSz="932563">
              <a:spcAft>
                <a:spcPts val="300"/>
              </a:spcAft>
              <a:buFont typeface="Arial" panose="020B0604020202020204" pitchFamily="34" charset="0"/>
              <a:buChar char="•"/>
              <a:defRPr/>
            </a:pPr>
            <a:r>
              <a:rPr lang="fr-FR" sz="1600"/>
              <a:t>Solution personnalisée ad ’hoc</a:t>
            </a:r>
          </a:p>
          <a:p>
            <a:pPr defTabSz="1155700">
              <a:spcAft>
                <a:spcPts val="2388"/>
              </a:spcAft>
              <a:buSzPct val="120000"/>
              <a:defRPr/>
            </a:pPr>
            <a:endParaRPr lang="fr-FR" sz="1800">
              <a:latin typeface="+mj-lt"/>
            </a:endParaRPr>
          </a:p>
        </p:txBody>
      </p:sp>
    </p:spTree>
    <p:extLst>
      <p:ext uri="{BB962C8B-B14F-4D97-AF65-F5344CB8AC3E}">
        <p14:creationId xmlns:p14="http://schemas.microsoft.com/office/powerpoint/2010/main" val="1434968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fade">
                                      <p:cBhvr>
                                        <p:cTn id="7" dur="500"/>
                                        <p:tgtEl>
                                          <p:spTgt spid="7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xEl>
                                              <p:pRg st="1" end="1"/>
                                            </p:txEl>
                                          </p:spTgt>
                                        </p:tgtEl>
                                        <p:attrNameLst>
                                          <p:attrName>style.visibility</p:attrName>
                                        </p:attrNameLst>
                                      </p:cBhvr>
                                      <p:to>
                                        <p:strVal val="visible"/>
                                      </p:to>
                                    </p:set>
                                    <p:animEffect transition="in" filter="fade">
                                      <p:cBhvr>
                                        <p:cTn id="10" dur="500"/>
                                        <p:tgtEl>
                                          <p:spTgt spid="7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xEl>
                                              <p:pRg st="2" end="2"/>
                                            </p:txEl>
                                          </p:spTgt>
                                        </p:tgtEl>
                                        <p:attrNameLst>
                                          <p:attrName>style.visibility</p:attrName>
                                        </p:attrNameLst>
                                      </p:cBhvr>
                                      <p:to>
                                        <p:strVal val="visible"/>
                                      </p:to>
                                    </p:set>
                                    <p:animEffect transition="in" filter="fade">
                                      <p:cBhvr>
                                        <p:cTn id="13" dur="500"/>
                                        <p:tgtEl>
                                          <p:spTgt spid="7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xEl>
                                              <p:pRg st="3" end="3"/>
                                            </p:txEl>
                                          </p:spTgt>
                                        </p:tgtEl>
                                        <p:attrNameLst>
                                          <p:attrName>style.visibility</p:attrName>
                                        </p:attrNameLst>
                                      </p:cBhvr>
                                      <p:to>
                                        <p:strVal val="visible"/>
                                      </p:to>
                                    </p:set>
                                    <p:animEffect transition="in" filter="fade">
                                      <p:cBhvr>
                                        <p:cTn id="16" dur="500"/>
                                        <p:tgtEl>
                                          <p:spTgt spid="78">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xEl>
                                              <p:pRg st="4" end="4"/>
                                            </p:txEl>
                                          </p:spTgt>
                                        </p:tgtEl>
                                        <p:attrNameLst>
                                          <p:attrName>style.visibility</p:attrName>
                                        </p:attrNameLst>
                                      </p:cBhvr>
                                      <p:to>
                                        <p:strVal val="visible"/>
                                      </p:to>
                                    </p:set>
                                    <p:animEffect transition="in" filter="fade">
                                      <p:cBhvr>
                                        <p:cTn id="19" dur="500"/>
                                        <p:tgtEl>
                                          <p:spTgt spid="78">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8">
                                            <p:txEl>
                                              <p:pRg st="6" end="6"/>
                                            </p:txEl>
                                          </p:spTgt>
                                        </p:tgtEl>
                                        <p:attrNameLst>
                                          <p:attrName>style.visibility</p:attrName>
                                        </p:attrNameLst>
                                      </p:cBhvr>
                                      <p:to>
                                        <p:strVal val="visible"/>
                                      </p:to>
                                    </p:set>
                                    <p:animEffect transition="in" filter="fade">
                                      <p:cBhvr>
                                        <p:cTn id="24" dur="500"/>
                                        <p:tgtEl>
                                          <p:spTgt spid="78">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8">
                                            <p:txEl>
                                              <p:pRg st="7" end="7"/>
                                            </p:txEl>
                                          </p:spTgt>
                                        </p:tgtEl>
                                        <p:attrNameLst>
                                          <p:attrName>style.visibility</p:attrName>
                                        </p:attrNameLst>
                                      </p:cBhvr>
                                      <p:to>
                                        <p:strVal val="visible"/>
                                      </p:to>
                                    </p:set>
                                    <p:animEffect transition="in" filter="fade">
                                      <p:cBhvr>
                                        <p:cTn id="27" dur="500"/>
                                        <p:tgtEl>
                                          <p:spTgt spid="78">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8">
                                            <p:txEl>
                                              <p:pRg st="8" end="8"/>
                                            </p:txEl>
                                          </p:spTgt>
                                        </p:tgtEl>
                                        <p:attrNameLst>
                                          <p:attrName>style.visibility</p:attrName>
                                        </p:attrNameLst>
                                      </p:cBhvr>
                                      <p:to>
                                        <p:strVal val="visible"/>
                                      </p:to>
                                    </p:set>
                                    <p:animEffect transition="in" filter="fade">
                                      <p:cBhvr>
                                        <p:cTn id="30" dur="500"/>
                                        <p:tgtEl>
                                          <p:spTgt spid="78">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8">
                                            <p:txEl>
                                              <p:pRg st="10" end="10"/>
                                            </p:txEl>
                                          </p:spTgt>
                                        </p:tgtEl>
                                        <p:attrNameLst>
                                          <p:attrName>style.visibility</p:attrName>
                                        </p:attrNameLst>
                                      </p:cBhvr>
                                      <p:to>
                                        <p:strVal val="visible"/>
                                      </p:to>
                                    </p:set>
                                    <p:animEffect transition="in" filter="fade">
                                      <p:cBhvr>
                                        <p:cTn id="35" dur="500"/>
                                        <p:tgtEl>
                                          <p:spTgt spid="78">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8">
                                            <p:txEl>
                                              <p:pRg st="11" end="11"/>
                                            </p:txEl>
                                          </p:spTgt>
                                        </p:tgtEl>
                                        <p:attrNameLst>
                                          <p:attrName>style.visibility</p:attrName>
                                        </p:attrNameLst>
                                      </p:cBhvr>
                                      <p:to>
                                        <p:strVal val="visible"/>
                                      </p:to>
                                    </p:set>
                                    <p:animEffect transition="in" filter="fade">
                                      <p:cBhvr>
                                        <p:cTn id="38" dur="500"/>
                                        <p:tgtEl>
                                          <p:spTgt spid="78">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8">
                                            <p:txEl>
                                              <p:pRg st="12" end="12"/>
                                            </p:txEl>
                                          </p:spTgt>
                                        </p:tgtEl>
                                        <p:attrNameLst>
                                          <p:attrName>style.visibility</p:attrName>
                                        </p:attrNameLst>
                                      </p:cBhvr>
                                      <p:to>
                                        <p:strVal val="visible"/>
                                      </p:to>
                                    </p:set>
                                    <p:animEffect transition="in" filter="fade">
                                      <p:cBhvr>
                                        <p:cTn id="41" dur="500"/>
                                        <p:tgtEl>
                                          <p:spTgt spid="78">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8">
                                            <p:txEl>
                                              <p:pRg st="13" end="13"/>
                                            </p:txEl>
                                          </p:spTgt>
                                        </p:tgtEl>
                                        <p:attrNameLst>
                                          <p:attrName>style.visibility</p:attrName>
                                        </p:attrNameLst>
                                      </p:cBhvr>
                                      <p:to>
                                        <p:strVal val="visible"/>
                                      </p:to>
                                    </p:set>
                                    <p:animEffect transition="in" filter="fade">
                                      <p:cBhvr>
                                        <p:cTn id="44" dur="500"/>
                                        <p:tgtEl>
                                          <p:spTgt spid="78">
                                            <p:txEl>
                                              <p:pRg st="13" end="13"/>
                                            </p:txEl>
                                          </p:spTgt>
                                        </p:tgtEl>
                                      </p:cBhvr>
                                    </p:animEffect>
                                  </p:childTnLst>
                                </p:cTn>
                              </p:par>
                              <p:par>
                                <p:cTn id="45" presetID="42" presetClass="path" presetSubtype="0" decel="100000" fill="hold" grpId="1" nodeType="withEffect">
                                  <p:stCondLst>
                                    <p:cond delay="0"/>
                                  </p:stCondLst>
                                  <p:childTnLst>
                                    <p:animMotion origin="layout" path="M 3.54167E-6 3.7037E-6 L 0.01367 -0.0007 " pathEditMode="relative" rAng="0" ptsTypes="AA">
                                      <p:cBhvr>
                                        <p:cTn id="46" dur="500" spd="-100000" fill="hold"/>
                                        <p:tgtEl>
                                          <p:spTgt spid="78">
                                            <p:txEl>
                                              <p:pRg st="0" end="0"/>
                                            </p:txEl>
                                          </p:spTgt>
                                        </p:tgtEl>
                                        <p:attrNameLst>
                                          <p:attrName>ppt_x</p:attrName>
                                          <p:attrName>ppt_y</p:attrName>
                                        </p:attrNameLst>
                                      </p:cBhvr>
                                      <p:rCtr x="67700" y="-4600"/>
                                    </p:animMotion>
                                  </p:childTnLst>
                                </p:cTn>
                              </p:par>
                              <p:par>
                                <p:cTn id="47" presetID="42" presetClass="path" presetSubtype="0" decel="100000" fill="hold" grpId="1" nodeType="withEffect">
                                  <p:stCondLst>
                                    <p:cond delay="0"/>
                                  </p:stCondLst>
                                  <p:childTnLst>
                                    <p:animMotion origin="layout" path="M -2.70833E-6 2.22222E-6 L 0.01367 -0.0007 " pathEditMode="relative" rAng="0" ptsTypes="AA">
                                      <p:cBhvr>
                                        <p:cTn id="48" dur="500" spd="-100000" fill="hold"/>
                                        <p:tgtEl>
                                          <p:spTgt spid="78">
                                            <p:txEl>
                                              <p:pRg st="1" end="1"/>
                                            </p:txEl>
                                          </p:spTgt>
                                        </p:tgtEl>
                                        <p:attrNameLst>
                                          <p:attrName>ppt_x</p:attrName>
                                          <p:attrName>ppt_y</p:attrName>
                                        </p:attrNameLst>
                                      </p:cBhvr>
                                      <p:rCtr x="67700" y="-4600"/>
                                    </p:animMotion>
                                  </p:childTnLst>
                                </p:cTn>
                              </p:par>
                              <p:par>
                                <p:cTn id="49" presetID="42" presetClass="path" presetSubtype="0" decel="100000" fill="hold" grpId="1" nodeType="withEffect">
                                  <p:stCondLst>
                                    <p:cond delay="0"/>
                                  </p:stCondLst>
                                  <p:childTnLst>
                                    <p:animMotion origin="layout" path="M -1.875E-6 -1.48148E-6 L 0.01367 -0.00069 " pathEditMode="relative" rAng="0" ptsTypes="AA">
                                      <p:cBhvr>
                                        <p:cTn id="50" dur="500" spd="-100000" fill="hold"/>
                                        <p:tgtEl>
                                          <p:spTgt spid="78">
                                            <p:txEl>
                                              <p:pRg st="2" end="2"/>
                                            </p:txEl>
                                          </p:spTgt>
                                        </p:tgtEl>
                                        <p:attrNameLst>
                                          <p:attrName>ppt_x</p:attrName>
                                          <p:attrName>ppt_y</p:attrName>
                                        </p:attrNameLst>
                                      </p:cBhvr>
                                      <p:rCtr x="67700" y="-4600"/>
                                    </p:animMotion>
                                  </p:childTnLst>
                                </p:cTn>
                              </p:par>
                              <p:par>
                                <p:cTn id="51" presetID="42" presetClass="path" presetSubtype="0" decel="100000" fill="hold" grpId="1" nodeType="withEffect">
                                  <p:stCondLst>
                                    <p:cond delay="0"/>
                                  </p:stCondLst>
                                  <p:childTnLst>
                                    <p:animMotion origin="layout" path="M 6.25E-7 -3.7037E-6 L 0.01367 -0.00069 " pathEditMode="relative" rAng="0" ptsTypes="AA">
                                      <p:cBhvr>
                                        <p:cTn id="52" dur="500" spd="-100000" fill="hold"/>
                                        <p:tgtEl>
                                          <p:spTgt spid="78">
                                            <p:txEl>
                                              <p:pRg st="3" end="3"/>
                                            </p:txEl>
                                          </p:spTgt>
                                        </p:tgtEl>
                                        <p:attrNameLst>
                                          <p:attrName>ppt_x</p:attrName>
                                          <p:attrName>ppt_y</p:attrName>
                                        </p:attrNameLst>
                                      </p:cBhvr>
                                      <p:rCtr x="67700" y="-4600"/>
                                    </p:animMotion>
                                  </p:childTnLst>
                                </p:cTn>
                              </p:par>
                              <p:par>
                                <p:cTn id="53" presetID="42" presetClass="path" presetSubtype="0" decel="100000" fill="hold" grpId="1" nodeType="withEffect">
                                  <p:stCondLst>
                                    <p:cond delay="0"/>
                                  </p:stCondLst>
                                  <p:childTnLst>
                                    <p:animMotion origin="layout" path="M 2.08333E-6 2.59259E-6 L 0.01367 -0.0007 " pathEditMode="relative" rAng="0" ptsTypes="AA">
                                      <p:cBhvr>
                                        <p:cTn id="54" dur="500" spd="-100000" fill="hold"/>
                                        <p:tgtEl>
                                          <p:spTgt spid="78">
                                            <p:txEl>
                                              <p:pRg st="4" end="4"/>
                                            </p:txEl>
                                          </p:spTgt>
                                        </p:tgtEl>
                                        <p:attrNameLst>
                                          <p:attrName>ppt_x</p:attrName>
                                          <p:attrName>ppt_y</p:attrName>
                                        </p:attrNameLst>
                                      </p:cBhvr>
                                      <p:rCtr x="67700" y="-4600"/>
                                    </p:animMotion>
                                  </p:childTnLst>
                                </p:cTn>
                              </p:par>
                            </p:childTnLst>
                          </p:cTn>
                        </p:par>
                      </p:childTnLst>
                    </p:cTn>
                  </p:par>
                  <p:par>
                    <p:cTn id="55" fill="hold">
                      <p:stCondLst>
                        <p:cond delay="indefinite"/>
                      </p:stCondLst>
                      <p:childTnLst>
                        <p:par>
                          <p:cTn id="56" fill="hold">
                            <p:stCondLst>
                              <p:cond delay="0"/>
                            </p:stCondLst>
                            <p:childTnLst>
                              <p:par>
                                <p:cTn id="57" presetID="42" presetClass="path" presetSubtype="0" decel="100000" fill="hold" grpId="1" nodeType="clickEffect">
                                  <p:stCondLst>
                                    <p:cond delay="0"/>
                                  </p:stCondLst>
                                  <p:childTnLst>
                                    <p:animMotion origin="layout" path="M 1.25E-6 -2.59259E-6 L 0.01367 -0.00069 " pathEditMode="relative" rAng="0" ptsTypes="AA">
                                      <p:cBhvr>
                                        <p:cTn id="58" dur="500" spd="-100000" fill="hold"/>
                                        <p:tgtEl>
                                          <p:spTgt spid="78">
                                            <p:txEl>
                                              <p:pRg st="6" end="6"/>
                                            </p:txEl>
                                          </p:spTgt>
                                        </p:tgtEl>
                                        <p:attrNameLst>
                                          <p:attrName>ppt_x</p:attrName>
                                          <p:attrName>ppt_y</p:attrName>
                                        </p:attrNameLst>
                                      </p:cBhvr>
                                      <p:rCtr x="67700" y="-4600"/>
                                    </p:animMotion>
                                  </p:childTnLst>
                                </p:cTn>
                              </p:par>
                              <p:par>
                                <p:cTn id="59" presetID="42" presetClass="path" presetSubtype="0" decel="100000" fill="hold" grpId="1" nodeType="withEffect">
                                  <p:stCondLst>
                                    <p:cond delay="0"/>
                                  </p:stCondLst>
                                  <p:childTnLst>
                                    <p:animMotion origin="layout" path="M -1.25E-6 -4.07407E-6 L 0.01367 -0.00069 " pathEditMode="relative" rAng="0" ptsTypes="AA">
                                      <p:cBhvr>
                                        <p:cTn id="60" dur="500" spd="-100000" fill="hold"/>
                                        <p:tgtEl>
                                          <p:spTgt spid="78">
                                            <p:txEl>
                                              <p:pRg st="7" end="7"/>
                                            </p:txEl>
                                          </p:spTgt>
                                        </p:tgtEl>
                                        <p:attrNameLst>
                                          <p:attrName>ppt_x</p:attrName>
                                          <p:attrName>ppt_y</p:attrName>
                                        </p:attrNameLst>
                                      </p:cBhvr>
                                      <p:rCtr x="67700" y="-4600"/>
                                    </p:animMotion>
                                  </p:childTnLst>
                                </p:cTn>
                              </p:par>
                              <p:par>
                                <p:cTn id="61" presetID="42" presetClass="path" presetSubtype="0" decel="100000" fill="hold" grpId="1" nodeType="withEffect">
                                  <p:stCondLst>
                                    <p:cond delay="0"/>
                                  </p:stCondLst>
                                  <p:childTnLst>
                                    <p:animMotion origin="layout" path="M 6.25E-7 2.22222E-6 L 0.01367 -0.0007 " pathEditMode="relative" rAng="0" ptsTypes="AA">
                                      <p:cBhvr>
                                        <p:cTn id="62" dur="500" spd="-100000" fill="hold"/>
                                        <p:tgtEl>
                                          <p:spTgt spid="78">
                                            <p:txEl>
                                              <p:pRg st="8" end="8"/>
                                            </p:txEl>
                                          </p:spTgt>
                                        </p:tgtEl>
                                        <p:attrNameLst>
                                          <p:attrName>ppt_x</p:attrName>
                                          <p:attrName>ppt_y</p:attrName>
                                        </p:attrNameLst>
                                      </p:cBhvr>
                                      <p:rCtr x="67700" y="-4600"/>
                                    </p:animMotion>
                                  </p:childTnLst>
                                </p:cTn>
                              </p:par>
                            </p:childTnLst>
                          </p:cTn>
                        </p:par>
                      </p:childTnLst>
                    </p:cTn>
                  </p:par>
                  <p:par>
                    <p:cTn id="63" fill="hold">
                      <p:stCondLst>
                        <p:cond delay="indefinite"/>
                      </p:stCondLst>
                      <p:childTnLst>
                        <p:par>
                          <p:cTn id="64" fill="hold">
                            <p:stCondLst>
                              <p:cond delay="0"/>
                            </p:stCondLst>
                            <p:childTnLst>
                              <p:par>
                                <p:cTn id="65" presetID="42" presetClass="path" presetSubtype="0" decel="100000" fill="hold" grpId="1" nodeType="clickEffect">
                                  <p:stCondLst>
                                    <p:cond delay="0"/>
                                  </p:stCondLst>
                                  <p:childTnLst>
                                    <p:animMotion origin="layout" path="M -2.70833E-6 -1.48148E-6 L 0.01367 -0.00069 " pathEditMode="relative" rAng="0" ptsTypes="AA">
                                      <p:cBhvr>
                                        <p:cTn id="66" dur="500" spd="-100000" fill="hold"/>
                                        <p:tgtEl>
                                          <p:spTgt spid="78">
                                            <p:txEl>
                                              <p:pRg st="10" end="10"/>
                                            </p:txEl>
                                          </p:spTgt>
                                        </p:tgtEl>
                                        <p:attrNameLst>
                                          <p:attrName>ppt_x</p:attrName>
                                          <p:attrName>ppt_y</p:attrName>
                                        </p:attrNameLst>
                                      </p:cBhvr>
                                      <p:rCtr x="67700" y="-4600"/>
                                    </p:animMotion>
                                  </p:childTnLst>
                                </p:cTn>
                              </p:par>
                              <p:par>
                                <p:cTn id="67" presetID="42" presetClass="path" presetSubtype="0" decel="100000" fill="hold" grpId="1" nodeType="withEffect">
                                  <p:stCondLst>
                                    <p:cond delay="0"/>
                                  </p:stCondLst>
                                  <p:childTnLst>
                                    <p:animMotion origin="layout" path="M 2.08333E-6 -4.44444E-6 L 0.01367 -0.00069 " pathEditMode="relative" rAng="0" ptsTypes="AA">
                                      <p:cBhvr>
                                        <p:cTn id="68" dur="500" spd="-100000" fill="hold"/>
                                        <p:tgtEl>
                                          <p:spTgt spid="78">
                                            <p:txEl>
                                              <p:pRg st="11" end="11"/>
                                            </p:txEl>
                                          </p:spTgt>
                                        </p:tgtEl>
                                        <p:attrNameLst>
                                          <p:attrName>ppt_x</p:attrName>
                                          <p:attrName>ppt_y</p:attrName>
                                        </p:attrNameLst>
                                      </p:cBhvr>
                                      <p:rCtr x="67700" y="-4600"/>
                                    </p:animMotion>
                                  </p:childTnLst>
                                </p:cTn>
                              </p:par>
                              <p:par>
                                <p:cTn id="69" presetID="42" presetClass="path" presetSubtype="0" decel="100000" fill="hold" grpId="1" nodeType="withEffect">
                                  <p:stCondLst>
                                    <p:cond delay="0"/>
                                  </p:stCondLst>
                                  <p:childTnLst>
                                    <p:animMotion origin="layout" path="M -1.45833E-6 3.33333E-6 L 0.01367 -0.0007 " pathEditMode="relative" rAng="0" ptsTypes="AA">
                                      <p:cBhvr>
                                        <p:cTn id="70" dur="500" spd="-100000" fill="hold"/>
                                        <p:tgtEl>
                                          <p:spTgt spid="78">
                                            <p:txEl>
                                              <p:pRg st="12" end="12"/>
                                            </p:txEl>
                                          </p:spTgt>
                                        </p:tgtEl>
                                        <p:attrNameLst>
                                          <p:attrName>ppt_x</p:attrName>
                                          <p:attrName>ppt_y</p:attrName>
                                        </p:attrNameLst>
                                      </p:cBhvr>
                                      <p:rCtr x="67700" y="-4600"/>
                                    </p:animMotion>
                                  </p:childTnLst>
                                </p:cTn>
                              </p:par>
                              <p:par>
                                <p:cTn id="71" presetID="42" presetClass="path" presetSubtype="0" decel="100000" fill="hold" grpId="1" nodeType="withEffect">
                                  <p:stCondLst>
                                    <p:cond delay="0"/>
                                  </p:stCondLst>
                                  <p:childTnLst>
                                    <p:animMotion origin="layout" path="M 4.58333E-6 -3.7037E-7 L 0.01367 -0.00069 " pathEditMode="relative" rAng="0" ptsTypes="AA">
                                      <p:cBhvr>
                                        <p:cTn id="72" dur="500" spd="-100000" fill="hold"/>
                                        <p:tgtEl>
                                          <p:spTgt spid="78">
                                            <p:txEl>
                                              <p:pRg st="13" end="13"/>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uiExpand="1" build="p"/>
      <p:bldP spid="78" grpId="1"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F1E5-3EFC-B78E-F3B8-99F018DCEB84}"/>
              </a:ext>
            </a:extLst>
          </p:cNvPr>
          <p:cNvSpPr>
            <a:spLocks noGrp="1"/>
          </p:cNvSpPr>
          <p:nvPr>
            <p:ph type="title"/>
          </p:nvPr>
        </p:nvSpPr>
        <p:spPr>
          <a:xfrm>
            <a:off x="588263" y="457200"/>
            <a:ext cx="11018520" cy="492443"/>
          </a:xfrm>
        </p:spPr>
        <p:txBody>
          <a:bodyPr/>
          <a:lstStyle/>
          <a:p>
            <a:r>
              <a:rPr lang="fr-FR" sz="3200"/>
              <a:t>Les ressources à considérer </a:t>
            </a:r>
            <a:r>
              <a:rPr lang="en-US" sz="3200"/>
              <a:t>pour </a:t>
            </a:r>
            <a:r>
              <a:rPr lang="fr-FR" sz="3200"/>
              <a:t>cette « automatisation »</a:t>
            </a:r>
            <a:endParaRPr lang="en-US" sz="3200"/>
          </a:p>
        </p:txBody>
      </p:sp>
      <p:sp>
        <p:nvSpPr>
          <p:cNvPr id="3" name="TextBox 2">
            <a:extLst>
              <a:ext uri="{FF2B5EF4-FFF2-40B4-BE49-F238E27FC236}">
                <a16:creationId xmlns:a16="http://schemas.microsoft.com/office/drawing/2014/main" id="{5845793F-EE52-4E90-89CA-78419A031ADA}"/>
              </a:ext>
            </a:extLst>
          </p:cNvPr>
          <p:cNvSpPr txBox="1"/>
          <p:nvPr/>
        </p:nvSpPr>
        <p:spPr>
          <a:xfrm>
            <a:off x="588263" y="1391334"/>
            <a:ext cx="10875191" cy="4278094"/>
          </a:xfrm>
          <a:prstGeom prst="rect">
            <a:avLst/>
          </a:prstGeom>
          <a:noFill/>
        </p:spPr>
        <p:txBody>
          <a:bodyPr wrap="square" lIns="0" tIns="0" rIns="0" bIns="0" rtlCol="0">
            <a:spAutoFit/>
          </a:bodyPr>
          <a:lstStyle/>
          <a:p>
            <a:pPr marL="342900" indent="-342900" defTabSz="914192">
              <a:buFont typeface="Arial" panose="020B0604020202020204" pitchFamily="34" charset="0"/>
              <a:buChar char="•"/>
            </a:pPr>
            <a:r>
              <a:rPr lang="en-US" sz="2000" dirty="0">
                <a:solidFill>
                  <a:srgbClr val="000000"/>
                </a:solidFill>
                <a:latin typeface="Segoe UI Semibold" panose="020B0702040204020203" pitchFamily="34" charset="0"/>
                <a:cs typeface="Segoe UI Semibold" panose="020B0702040204020203" pitchFamily="34" charset="0"/>
              </a:rPr>
              <a:t>Azure Architecture Center : Conditional Access for Zero Trust	       </a:t>
            </a:r>
          </a:p>
          <a:p>
            <a:pPr marL="342900" indent="-342900" defTabSz="914192">
              <a:buClr>
                <a:schemeClr val="bg1"/>
              </a:buClr>
              <a:buFont typeface="Arial" panose="020B0604020202020204" pitchFamily="34" charset="0"/>
              <a:buChar char="•"/>
            </a:pPr>
            <a:r>
              <a:rPr lang="en-US" sz="2000" dirty="0">
                <a:solidFill>
                  <a:srgbClr val="000000"/>
                </a:solidFill>
                <a:latin typeface="Segoe UI"/>
                <a:hlinkClick r:id="rId3"/>
              </a:rPr>
              <a:t>https://learn.microsoft.com/en-us/azure/architecture/guide/security/conditional-access-zero-trust</a:t>
            </a:r>
            <a:r>
              <a:rPr lang="en-US" sz="2000" dirty="0">
                <a:solidFill>
                  <a:srgbClr val="000000"/>
                </a:solidFill>
                <a:latin typeface="Segoe UI"/>
              </a:rPr>
              <a:t> </a:t>
            </a:r>
          </a:p>
          <a:p>
            <a:pPr marL="342900" indent="-342900" defTabSz="914192">
              <a:buFont typeface="Arial" panose="020B0604020202020204" pitchFamily="34" charset="0"/>
              <a:buChar char="•"/>
            </a:pPr>
            <a:endParaRPr lang="en-US" sz="2000" dirty="0">
              <a:solidFill>
                <a:srgbClr val="000000"/>
              </a:solidFill>
              <a:latin typeface="Segoe UI"/>
            </a:endParaRPr>
          </a:p>
          <a:p>
            <a:pPr marL="800083" lvl="1" indent="-342900" defTabSz="914192">
              <a:buFont typeface="Arial" panose="020B0604020202020204" pitchFamily="34" charset="0"/>
              <a:buChar char="•"/>
            </a:pPr>
            <a:r>
              <a:rPr lang="en-US" sz="2000" dirty="0">
                <a:solidFill>
                  <a:srgbClr val="000000"/>
                </a:solidFill>
                <a:latin typeface="Segoe UI"/>
              </a:rPr>
              <a:t>Additional Guidance: Microsoft Entra ID Conditional Access principles and guidance :</a:t>
            </a:r>
            <a:br>
              <a:rPr lang="en-US" sz="2000" dirty="0">
                <a:solidFill>
                  <a:srgbClr val="000000"/>
                </a:solidFill>
                <a:latin typeface="Segoe UI"/>
              </a:rPr>
            </a:br>
            <a:r>
              <a:rPr lang="en-US" sz="2000" dirty="0">
                <a:solidFill>
                  <a:srgbClr val="000000"/>
                </a:solidFill>
                <a:latin typeface="Segoe UI"/>
                <a:hlinkClick r:id="rId4"/>
              </a:rPr>
              <a:t>https://github.com/microsoft/ConditionalAccessforZeroTrustResources/blob/main/ConditionalAccessGovernanceAndPrinciplesforZeroTrust%20May%202022.pdf</a:t>
            </a:r>
            <a:endParaRPr lang="en-US" sz="2000" dirty="0">
              <a:solidFill>
                <a:srgbClr val="000000"/>
              </a:solidFill>
              <a:latin typeface="Segoe UI"/>
            </a:endParaRPr>
          </a:p>
          <a:p>
            <a:pPr defTabSz="914192"/>
            <a:endParaRPr lang="en-US" sz="2000" dirty="0">
              <a:solidFill>
                <a:srgbClr val="000000"/>
              </a:solidFill>
              <a:latin typeface="Segoe UI"/>
            </a:endParaRPr>
          </a:p>
          <a:p>
            <a:pPr marL="800083" lvl="1" indent="-342900" defTabSz="914192">
              <a:buFont typeface="Arial" panose="020B0604020202020204" pitchFamily="34" charset="0"/>
              <a:buChar char="•"/>
            </a:pPr>
            <a:r>
              <a:rPr lang="en-US" sz="2000" dirty="0">
                <a:solidFill>
                  <a:srgbClr val="000000"/>
                </a:solidFill>
                <a:latin typeface="Segoe UI"/>
              </a:rPr>
              <a:t>Implementation Resources on GitHub :</a:t>
            </a:r>
            <a:br>
              <a:rPr lang="en-US" sz="2000" dirty="0">
                <a:solidFill>
                  <a:srgbClr val="000000"/>
                </a:solidFill>
                <a:latin typeface="Segoe UI"/>
              </a:rPr>
            </a:br>
            <a:r>
              <a:rPr lang="en-US" sz="2000" dirty="0">
                <a:solidFill>
                  <a:srgbClr val="000000"/>
                </a:solidFill>
                <a:latin typeface="Segoe UI"/>
                <a:hlinkClick r:id="rId5"/>
              </a:rPr>
              <a:t>https://github.com/microsoft/ConditionalAccessforZeroTrustResources</a:t>
            </a:r>
            <a:endParaRPr lang="en-US" sz="2000" dirty="0">
              <a:solidFill>
                <a:srgbClr val="000000"/>
              </a:solidFill>
              <a:latin typeface="Segoe UI"/>
            </a:endParaRPr>
          </a:p>
          <a:p>
            <a:pPr marL="800083" lvl="1" indent="-342900" defTabSz="914192">
              <a:buFont typeface="Arial" panose="020B0604020202020204" pitchFamily="34" charset="0"/>
              <a:buChar char="•"/>
            </a:pPr>
            <a:endParaRPr lang="en-US" sz="2000" dirty="0">
              <a:solidFill>
                <a:srgbClr val="000000"/>
              </a:solidFill>
              <a:latin typeface="Segoe UI"/>
            </a:endParaRPr>
          </a:p>
          <a:p>
            <a:pPr marL="800083" lvl="1" indent="-342900" defTabSz="914192">
              <a:buClr>
                <a:schemeClr val="bg1"/>
              </a:buClr>
              <a:buFont typeface="Arial" panose="020B0604020202020204" pitchFamily="34" charset="0"/>
              <a:buChar char="•"/>
            </a:pPr>
            <a:r>
              <a:rPr lang="en-US" sz="1800" dirty="0">
                <a:solidFill>
                  <a:srgbClr val="000000"/>
                </a:solidFill>
              </a:rPr>
              <a:t>With Microsoft365DSC : </a:t>
            </a:r>
            <a:r>
              <a:rPr lang="en-US" sz="1800" dirty="0">
                <a:solidFill>
                  <a:srgbClr val="000000"/>
                </a:solidFill>
                <a:hlinkClick r:id="rId6"/>
              </a:rPr>
              <a:t>https://office365dsc.azurewebsites.net</a:t>
            </a:r>
            <a:r>
              <a:rPr lang="en-US" sz="1800" dirty="0">
                <a:solidFill>
                  <a:srgbClr val="000000"/>
                </a:solidFill>
              </a:rPr>
              <a:t> </a:t>
            </a:r>
          </a:p>
          <a:p>
            <a:pPr marL="800083" lvl="1" indent="-342900" defTabSz="914192">
              <a:buFont typeface="Arial" panose="020B0604020202020204" pitchFamily="34" charset="0"/>
              <a:buChar char="•"/>
            </a:pPr>
            <a:endParaRPr lang="en-US" sz="2000" dirty="0">
              <a:solidFill>
                <a:srgbClr val="000000"/>
              </a:solidFill>
              <a:latin typeface="Segoe UI"/>
            </a:endParaRPr>
          </a:p>
          <a:p>
            <a:pPr defTabSz="914192"/>
            <a:endParaRPr lang="en-US" sz="2000" dirty="0">
              <a:solidFill>
                <a:srgbClr val="000000"/>
              </a:solidFill>
              <a:latin typeface="Segoe UI"/>
            </a:endParaRPr>
          </a:p>
        </p:txBody>
      </p:sp>
      <p:pic>
        <p:nvPicPr>
          <p:cNvPr id="5" name="Image 4">
            <a:extLst>
              <a:ext uri="{FF2B5EF4-FFF2-40B4-BE49-F238E27FC236}">
                <a16:creationId xmlns:a16="http://schemas.microsoft.com/office/drawing/2014/main" id="{F2DAE907-EEB8-053A-9EA2-4B7F1831F531}"/>
              </a:ext>
            </a:extLst>
          </p:cNvPr>
          <p:cNvPicPr>
            <a:picLocks noChangeAspect="1"/>
          </p:cNvPicPr>
          <p:nvPr/>
        </p:nvPicPr>
        <p:blipFill>
          <a:blip r:embed="rId7"/>
          <a:stretch>
            <a:fillRect/>
          </a:stretch>
        </p:blipFill>
        <p:spPr>
          <a:xfrm>
            <a:off x="9553253" y="3829023"/>
            <a:ext cx="903056" cy="850553"/>
          </a:xfrm>
          <a:prstGeom prst="rect">
            <a:avLst/>
          </a:prstGeom>
        </p:spPr>
      </p:pic>
    </p:spTree>
    <p:extLst>
      <p:ext uri="{BB962C8B-B14F-4D97-AF65-F5344CB8AC3E}">
        <p14:creationId xmlns:p14="http://schemas.microsoft.com/office/powerpoint/2010/main" val="35734166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55294E-05B2-4769-9B37-FD33C5CB2F7D}"/>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sz="3200"/>
              <a:t>Microsoft365DSC</a:t>
            </a:r>
          </a:p>
        </p:txBody>
      </p:sp>
      <p:grpSp>
        <p:nvGrpSpPr>
          <p:cNvPr id="2" name="Group 1" descr="A diagram that shows Flow of managing Microsoft 365 using Microsoft365DSC and Azure DevOps">
            <a:extLst>
              <a:ext uri="{FF2B5EF4-FFF2-40B4-BE49-F238E27FC236}">
                <a16:creationId xmlns:a16="http://schemas.microsoft.com/office/drawing/2014/main" id="{745481F1-B86D-7482-7819-7EF3FA4A43E5}"/>
              </a:ext>
            </a:extLst>
          </p:cNvPr>
          <p:cNvGrpSpPr/>
          <p:nvPr/>
        </p:nvGrpSpPr>
        <p:grpSpPr>
          <a:xfrm>
            <a:off x="1002061" y="1569699"/>
            <a:ext cx="10187878" cy="4661395"/>
            <a:chOff x="584200" y="1211581"/>
            <a:chExt cx="11025189" cy="5059434"/>
          </a:xfrm>
        </p:grpSpPr>
        <p:sp>
          <p:nvSpPr>
            <p:cNvPr id="1031" name="Rectangle: Rounded Corners 1030">
              <a:extLst>
                <a:ext uri="{FF2B5EF4-FFF2-40B4-BE49-F238E27FC236}">
                  <a16:creationId xmlns:a16="http://schemas.microsoft.com/office/drawing/2014/main" id="{74501063-DE54-5F93-9FEA-243838F28968}"/>
                </a:ext>
                <a:ext uri="{C183D7F6-B498-43B3-948B-1728B52AA6E4}">
                  <adec:decorative xmlns:adec="http://schemas.microsoft.com/office/drawing/2017/decorative" val="1"/>
                </a:ext>
              </a:extLst>
            </p:cNvPr>
            <p:cNvSpPr>
              <a:spLocks/>
            </p:cNvSpPr>
            <p:nvPr/>
          </p:nvSpPr>
          <p:spPr bwMode="auto">
            <a:xfrm>
              <a:off x="584200" y="1211581"/>
              <a:ext cx="11025189" cy="5059434"/>
            </a:xfrm>
            <a:prstGeom prst="roundRect">
              <a:avLst>
                <a:gd name="adj" fmla="val 403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050">
                <a:solidFill>
                  <a:schemeClr val="tx1"/>
                </a:solidFill>
              </a:endParaRPr>
            </a:p>
          </p:txBody>
        </p:sp>
        <p:pic>
          <p:nvPicPr>
            <p:cNvPr id="6" name="Graphic 5">
              <a:extLst>
                <a:ext uri="{FF2B5EF4-FFF2-40B4-BE49-F238E27FC236}">
                  <a16:creationId xmlns:a16="http://schemas.microsoft.com/office/drawing/2014/main" id="{5C4FD14E-6239-6E3C-6D34-1A2964DE4E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6802" y="5238139"/>
              <a:ext cx="638758" cy="638759"/>
            </a:xfrm>
            <a:prstGeom prst="rect">
              <a:avLst/>
            </a:prstGeom>
          </p:spPr>
        </p:pic>
        <p:pic>
          <p:nvPicPr>
            <p:cNvPr id="10" name="Graphic 9">
              <a:extLst>
                <a:ext uri="{FF2B5EF4-FFF2-40B4-BE49-F238E27FC236}">
                  <a16:creationId xmlns:a16="http://schemas.microsoft.com/office/drawing/2014/main" id="{D98FB096-6C16-0B27-DFB1-52A73C6C75A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7491" y="1548458"/>
              <a:ext cx="722693" cy="722693"/>
            </a:xfrm>
            <a:prstGeom prst="rect">
              <a:avLst/>
            </a:prstGeom>
          </p:spPr>
        </p:pic>
        <p:pic>
          <p:nvPicPr>
            <p:cNvPr id="17" name="Picture 2" descr="Python at Microsoft - Visual Studio">
              <a:extLst>
                <a:ext uri="{FF2B5EF4-FFF2-40B4-BE49-F238E27FC236}">
                  <a16:creationId xmlns:a16="http://schemas.microsoft.com/office/drawing/2014/main" id="{E88E4025-71E6-8343-46F1-2471AC1F20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1807" y="2805331"/>
              <a:ext cx="667996" cy="667996"/>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F48225C3-86EC-E64C-5FBA-EAC8DE49ACFA}"/>
                </a:ext>
                <a:ext uri="{C183D7F6-B498-43B3-948B-1728B52AA6E4}">
                  <adec:decorative xmlns:adec="http://schemas.microsoft.com/office/drawing/2017/decorative" val="1"/>
                </a:ext>
              </a:extLst>
            </p:cNvPr>
            <p:cNvCxnSpPr>
              <a:cxnSpLocks/>
              <a:endCxn id="1040" idx="0"/>
            </p:cNvCxnSpPr>
            <p:nvPr/>
          </p:nvCxnSpPr>
          <p:spPr>
            <a:xfrm>
              <a:off x="1506179" y="3576068"/>
              <a:ext cx="0" cy="1356108"/>
            </a:xfrm>
            <a:prstGeom prst="straightConnector1">
              <a:avLst/>
            </a:pr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sp>
          <p:nvSpPr>
            <p:cNvPr id="23" name="Freeform 6">
              <a:extLst>
                <a:ext uri="{FF2B5EF4-FFF2-40B4-BE49-F238E27FC236}">
                  <a16:creationId xmlns:a16="http://schemas.microsoft.com/office/drawing/2014/main" id="{6F102468-ED33-D51E-31F6-352CF565C0E2}"/>
                </a:ext>
                <a:ext uri="{C183D7F6-B498-43B3-948B-1728B52AA6E4}">
                  <adec:decorative xmlns:adec="http://schemas.microsoft.com/office/drawing/2017/decorative" val="1"/>
                </a:ext>
              </a:extLst>
            </p:cNvPr>
            <p:cNvSpPr/>
            <p:nvPr/>
          </p:nvSpPr>
          <p:spPr bwMode="auto">
            <a:xfrm rot="16200000" flipH="1">
              <a:off x="2514568" y="2520622"/>
              <a:ext cx="115359" cy="1393280"/>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sp>
          <p:nvSpPr>
            <p:cNvPr id="24" name="Freeform 6">
              <a:extLst>
                <a:ext uri="{FF2B5EF4-FFF2-40B4-BE49-F238E27FC236}">
                  <a16:creationId xmlns:a16="http://schemas.microsoft.com/office/drawing/2014/main" id="{6CF2E0B8-33E4-4790-6F16-B28FFEF7ADCB}"/>
                </a:ext>
                <a:ext uri="{C183D7F6-B498-43B3-948B-1728B52AA6E4}">
                  <adec:decorative xmlns:adec="http://schemas.microsoft.com/office/drawing/2017/decorative" val="1"/>
                </a:ext>
              </a:extLst>
            </p:cNvPr>
            <p:cNvSpPr/>
            <p:nvPr/>
          </p:nvSpPr>
          <p:spPr bwMode="auto">
            <a:xfrm rot="16200000" flipH="1">
              <a:off x="4725225" y="2535085"/>
              <a:ext cx="112141" cy="1354397"/>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sp>
          <p:nvSpPr>
            <p:cNvPr id="25" name="Freeform 6">
              <a:extLst>
                <a:ext uri="{FF2B5EF4-FFF2-40B4-BE49-F238E27FC236}">
                  <a16:creationId xmlns:a16="http://schemas.microsoft.com/office/drawing/2014/main" id="{98550E10-763F-A7A7-774A-7EEF2CE77C9D}"/>
                </a:ext>
                <a:ext uri="{C183D7F6-B498-43B3-948B-1728B52AA6E4}">
                  <adec:decorative xmlns:adec="http://schemas.microsoft.com/office/drawing/2017/decorative" val="1"/>
                </a:ext>
              </a:extLst>
            </p:cNvPr>
            <p:cNvSpPr/>
            <p:nvPr/>
          </p:nvSpPr>
          <p:spPr bwMode="auto">
            <a:xfrm rot="16200000" flipH="1">
              <a:off x="7025514" y="2641227"/>
              <a:ext cx="100897" cy="1218603"/>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pic>
          <p:nvPicPr>
            <p:cNvPr id="26" name="Picture 2" descr="Python at Microsoft - Visual Studio">
              <a:extLst>
                <a:ext uri="{FF2B5EF4-FFF2-40B4-BE49-F238E27FC236}">
                  <a16:creationId xmlns:a16="http://schemas.microsoft.com/office/drawing/2014/main" id="{8A2EFD69-BD38-7DD7-12FC-0069B43B4C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7514" y="2805331"/>
              <a:ext cx="667996" cy="667996"/>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AC43AA16-71D0-40C7-8725-BD09568251B6}"/>
                </a:ext>
                <a:ext uri="{C183D7F6-B498-43B3-948B-1728B52AA6E4}">
                  <adec:decorative xmlns:adec="http://schemas.microsoft.com/office/drawing/2017/decorative" val="1"/>
                </a:ext>
              </a:extLst>
            </p:cNvPr>
            <p:cNvCxnSpPr>
              <a:cxnSpLocks/>
            </p:cNvCxnSpPr>
            <p:nvPr/>
          </p:nvCxnSpPr>
          <p:spPr>
            <a:xfrm>
              <a:off x="5986308" y="2322742"/>
              <a:ext cx="1490" cy="419821"/>
            </a:xfrm>
            <a:prstGeom prst="straightConnector1">
              <a:avLst/>
            </a:pr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sp>
          <p:nvSpPr>
            <p:cNvPr id="29" name="Freeform 6">
              <a:extLst>
                <a:ext uri="{FF2B5EF4-FFF2-40B4-BE49-F238E27FC236}">
                  <a16:creationId xmlns:a16="http://schemas.microsoft.com/office/drawing/2014/main" id="{A1D5A003-016D-7340-28E9-209B1472316E}"/>
                </a:ext>
                <a:ext uri="{C183D7F6-B498-43B3-948B-1728B52AA6E4}">
                  <adec:decorative xmlns:adec="http://schemas.microsoft.com/office/drawing/2017/decorative" val="1"/>
                </a:ext>
              </a:extLst>
            </p:cNvPr>
            <p:cNvSpPr/>
            <p:nvPr/>
          </p:nvSpPr>
          <p:spPr bwMode="auto">
            <a:xfrm rot="16200000">
              <a:off x="3029980" y="4280696"/>
              <a:ext cx="178513" cy="2375132"/>
            </a:xfrm>
            <a:custGeom>
              <a:avLst/>
              <a:gdLst>
                <a:gd name="connsiteX0" fmla="*/ 0 w 0"/>
                <a:gd name="connsiteY0" fmla="*/ 0 h 971550"/>
                <a:gd name="connsiteX1" fmla="*/ 0 w 0"/>
                <a:gd name="connsiteY1" fmla="*/ 971550 h 971550"/>
              </a:gdLst>
              <a:ahLst/>
              <a:cxnLst>
                <a:cxn ang="0">
                  <a:pos x="connsiteX0" y="connsiteY0"/>
                </a:cxn>
                <a:cxn ang="0">
                  <a:pos x="connsiteX1" y="connsiteY1"/>
                </a:cxn>
              </a:cxnLst>
              <a:rect l="l" t="t" r="r" b="b"/>
              <a:pathLst>
                <a:path h="971550">
                  <a:moveTo>
                    <a:pt x="0" y="0"/>
                  </a:moveTo>
                  <a:lnTo>
                    <a:pt x="0" y="971550"/>
                  </a:lnTo>
                </a:path>
              </a:pathLst>
            </a:cu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02" rtl="0" eaLnBrk="1" fontAlgn="auto" latinLnBrk="0" hangingPunct="1">
                <a:spcBef>
                  <a:spcPts val="0"/>
                </a:spcBef>
                <a:spcAft>
                  <a:spcPts val="0"/>
                </a:spcAft>
                <a:buClrTx/>
                <a:buSzTx/>
                <a:buFontTx/>
                <a:buNone/>
                <a:tabLst/>
                <a:defRPr/>
              </a:pPr>
              <a:endParaRPr kumimoji="0" lang="en-US" sz="1400" b="0" i="0" u="none" strike="noStrike" kern="1200" cap="none" normalizeH="0" baseline="0" noProof="0">
                <a:ln>
                  <a:noFill/>
                </a:ln>
                <a:solidFill>
                  <a:schemeClr val="tx1"/>
                </a:solidFill>
                <a:effectLst/>
                <a:uLnTx/>
                <a:uFillTx/>
                <a:ea typeface="+mn-ea"/>
                <a:cs typeface="+mn-cs"/>
              </a:endParaRPr>
            </a:p>
          </p:txBody>
        </p:sp>
        <p:pic>
          <p:nvPicPr>
            <p:cNvPr id="1028" name="Picture 4" descr="Azure Repos Logo PNG Vector (PDF) Free Download">
              <a:extLst>
                <a:ext uri="{FF2B5EF4-FFF2-40B4-BE49-F238E27FC236}">
                  <a16:creationId xmlns:a16="http://schemas.microsoft.com/office/drawing/2014/main" id="{ED102847-6840-CF34-6BCE-DC6CA16F62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4827" y="2905910"/>
              <a:ext cx="622703" cy="62270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Azure Repos Logo PNG Vector (PDF) Free Download">
              <a:extLst>
                <a:ext uri="{FF2B5EF4-FFF2-40B4-BE49-F238E27FC236}">
                  <a16:creationId xmlns:a16="http://schemas.microsoft.com/office/drawing/2014/main" id="{EBCB0223-B4F9-2915-67BE-0BB816CC33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3317" y="2900932"/>
              <a:ext cx="622703" cy="62270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Python at Microsoft - Visual Studio">
              <a:extLst>
                <a:ext uri="{FF2B5EF4-FFF2-40B4-BE49-F238E27FC236}">
                  <a16:creationId xmlns:a16="http://schemas.microsoft.com/office/drawing/2014/main" id="{1A8584D2-EB23-610D-C6A8-CA1CAF0CE6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7091" y="4068681"/>
              <a:ext cx="667996" cy="6679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icrosoft 365 Logo Office 365 Logo - Australia Vs Per%c3%ba">
              <a:extLst>
                <a:ext uri="{FF2B5EF4-FFF2-40B4-BE49-F238E27FC236}">
                  <a16:creationId xmlns:a16="http://schemas.microsoft.com/office/drawing/2014/main" id="{20658764-7883-5D3A-E445-BC641845C07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503" b="28215"/>
            <a:stretch/>
          </p:blipFill>
          <p:spPr bwMode="auto">
            <a:xfrm>
              <a:off x="9900970" y="2368540"/>
              <a:ext cx="1570587" cy="40005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Microsoft 365 Logo Office 365 Logo - Australia Vs Per%c3%ba">
              <a:extLst>
                <a:ext uri="{FF2B5EF4-FFF2-40B4-BE49-F238E27FC236}">
                  <a16:creationId xmlns:a16="http://schemas.microsoft.com/office/drawing/2014/main" id="{E7066434-1EA1-C943-A21E-5C1113B16C1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6143" b="27927"/>
            <a:stretch/>
          </p:blipFill>
          <p:spPr bwMode="auto">
            <a:xfrm>
              <a:off x="9900970" y="3473327"/>
              <a:ext cx="1570587" cy="40577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6DE8AEE9-28F3-FB66-83EC-D8A7666A6D70}"/>
                </a:ext>
              </a:extLst>
            </p:cNvPr>
            <p:cNvSpPr txBox="1"/>
            <p:nvPr/>
          </p:nvSpPr>
          <p:spPr>
            <a:xfrm>
              <a:off x="927223" y="4162186"/>
              <a:ext cx="516691" cy="300652"/>
            </a:xfrm>
            <a:prstGeom prst="rect">
              <a:avLst/>
            </a:prstGeom>
            <a:noFill/>
          </p:spPr>
          <p:txBody>
            <a:bodyPr wrap="square" lIns="0" tIns="0" rIns="0" bIns="0" rtlCol="0">
              <a:spAutoFit/>
            </a:bodyPr>
            <a:lstStyle/>
            <a:p>
              <a:pPr algn="l"/>
              <a:r>
                <a:rPr lang="en-US" sz="900"/>
                <a:t>Commit </a:t>
              </a:r>
            </a:p>
            <a:p>
              <a:pPr algn="l"/>
              <a:r>
                <a:rPr lang="en-US" sz="900"/>
                <a:t>&amp; Sync</a:t>
              </a:r>
            </a:p>
          </p:txBody>
        </p:sp>
        <p:sp>
          <p:nvSpPr>
            <p:cNvPr id="45" name="TextBox 44">
              <a:extLst>
                <a:ext uri="{FF2B5EF4-FFF2-40B4-BE49-F238E27FC236}">
                  <a16:creationId xmlns:a16="http://schemas.microsoft.com/office/drawing/2014/main" id="{5D9BFAB2-D11D-558B-467D-549708295A6C}"/>
                </a:ext>
              </a:extLst>
            </p:cNvPr>
            <p:cNvSpPr txBox="1"/>
            <p:nvPr/>
          </p:nvSpPr>
          <p:spPr>
            <a:xfrm>
              <a:off x="1271276" y="2531526"/>
              <a:ext cx="469806" cy="300652"/>
            </a:xfrm>
            <a:prstGeom prst="rect">
              <a:avLst/>
            </a:prstGeom>
            <a:noFill/>
          </p:spPr>
          <p:txBody>
            <a:bodyPr wrap="square" lIns="0" tIns="0" rIns="0" bIns="0" rtlCol="0">
              <a:spAutoFit/>
            </a:bodyPr>
            <a:lstStyle/>
            <a:p>
              <a:pPr algn="ctr"/>
              <a:r>
                <a:rPr lang="en-US" sz="900"/>
                <a:t>Fork </a:t>
              </a:r>
              <a:br>
                <a:rPr lang="en-US" sz="900"/>
              </a:br>
              <a:r>
                <a:rPr lang="en-US" sz="900"/>
                <a:t>Admin1</a:t>
              </a:r>
            </a:p>
          </p:txBody>
        </p:sp>
        <p:sp>
          <p:nvSpPr>
            <p:cNvPr id="46" name="TextBox 45">
              <a:extLst>
                <a:ext uri="{FF2B5EF4-FFF2-40B4-BE49-F238E27FC236}">
                  <a16:creationId xmlns:a16="http://schemas.microsoft.com/office/drawing/2014/main" id="{433586BB-FEB3-02E6-0E20-CFF80C7CDDF6}"/>
                </a:ext>
              </a:extLst>
            </p:cNvPr>
            <p:cNvSpPr txBox="1"/>
            <p:nvPr/>
          </p:nvSpPr>
          <p:spPr>
            <a:xfrm>
              <a:off x="2180175" y="2792936"/>
              <a:ext cx="784144" cy="300652"/>
            </a:xfrm>
            <a:prstGeom prst="rect">
              <a:avLst/>
            </a:prstGeom>
            <a:noFill/>
          </p:spPr>
          <p:txBody>
            <a:bodyPr wrap="square" lIns="0" tIns="0" rIns="0" bIns="0" rtlCol="0">
              <a:spAutoFit/>
            </a:bodyPr>
            <a:lstStyle/>
            <a:p>
              <a:pPr algn="ctr"/>
              <a:r>
                <a:rPr lang="en-US" sz="900"/>
                <a:t>Create </a:t>
              </a:r>
              <a:br>
                <a:rPr lang="en-US" sz="900"/>
              </a:br>
              <a:r>
                <a:rPr lang="en-US" sz="900"/>
                <a:t>Pull Request</a:t>
              </a:r>
            </a:p>
          </p:txBody>
        </p:sp>
        <p:sp>
          <p:nvSpPr>
            <p:cNvPr id="47" name="TextBox 46">
              <a:extLst>
                <a:ext uri="{FF2B5EF4-FFF2-40B4-BE49-F238E27FC236}">
                  <a16:creationId xmlns:a16="http://schemas.microsoft.com/office/drawing/2014/main" id="{FF534256-FEAE-505E-3E3D-4331FC81CA9A}"/>
                </a:ext>
              </a:extLst>
            </p:cNvPr>
            <p:cNvSpPr txBox="1"/>
            <p:nvPr/>
          </p:nvSpPr>
          <p:spPr>
            <a:xfrm>
              <a:off x="3406162" y="2521696"/>
              <a:ext cx="657069" cy="300652"/>
            </a:xfrm>
            <a:prstGeom prst="rect">
              <a:avLst/>
            </a:prstGeom>
            <a:noFill/>
          </p:spPr>
          <p:txBody>
            <a:bodyPr wrap="square" lIns="0" tIns="0" rIns="0" bIns="0" rtlCol="0">
              <a:spAutoFit/>
            </a:bodyPr>
            <a:lstStyle/>
            <a:p>
              <a:pPr algn="ctr"/>
              <a:r>
                <a:rPr lang="en-US" sz="900"/>
                <a:t>Main Repository</a:t>
              </a:r>
            </a:p>
          </p:txBody>
        </p:sp>
        <p:sp>
          <p:nvSpPr>
            <p:cNvPr id="48" name="TextBox 47">
              <a:extLst>
                <a:ext uri="{FF2B5EF4-FFF2-40B4-BE49-F238E27FC236}">
                  <a16:creationId xmlns:a16="http://schemas.microsoft.com/office/drawing/2014/main" id="{2A029877-1884-244F-781F-9CF2271D0F17}"/>
                </a:ext>
              </a:extLst>
            </p:cNvPr>
            <p:cNvSpPr txBox="1"/>
            <p:nvPr/>
          </p:nvSpPr>
          <p:spPr>
            <a:xfrm>
              <a:off x="6358239" y="1748222"/>
              <a:ext cx="620965" cy="300652"/>
            </a:xfrm>
            <a:prstGeom prst="rect">
              <a:avLst/>
            </a:prstGeom>
            <a:noFill/>
          </p:spPr>
          <p:txBody>
            <a:bodyPr wrap="square" lIns="0" tIns="0" rIns="0" bIns="0" rtlCol="0">
              <a:spAutoFit/>
            </a:bodyPr>
            <a:lstStyle/>
            <a:p>
              <a:r>
                <a:rPr lang="en-US" sz="900"/>
                <a:t>Azure </a:t>
              </a:r>
              <a:br>
                <a:rPr lang="en-US" sz="900"/>
              </a:br>
              <a:r>
                <a:rPr lang="en-US" sz="900"/>
                <a:t>Key Vault</a:t>
              </a:r>
            </a:p>
          </p:txBody>
        </p:sp>
        <p:sp>
          <p:nvSpPr>
            <p:cNvPr id="49" name="TextBox 48">
              <a:extLst>
                <a:ext uri="{FF2B5EF4-FFF2-40B4-BE49-F238E27FC236}">
                  <a16:creationId xmlns:a16="http://schemas.microsoft.com/office/drawing/2014/main" id="{E3033012-F746-29D5-EAD1-82F03BF973DB}"/>
                </a:ext>
              </a:extLst>
            </p:cNvPr>
            <p:cNvSpPr txBox="1"/>
            <p:nvPr/>
          </p:nvSpPr>
          <p:spPr>
            <a:xfrm>
              <a:off x="6041542" y="2368540"/>
              <a:ext cx="666507" cy="300652"/>
            </a:xfrm>
            <a:prstGeom prst="rect">
              <a:avLst/>
            </a:prstGeom>
            <a:noFill/>
          </p:spPr>
          <p:txBody>
            <a:bodyPr wrap="square" lIns="0" tIns="0" rIns="0" bIns="0" rtlCol="0">
              <a:spAutoFit/>
            </a:bodyPr>
            <a:lstStyle/>
            <a:p>
              <a:r>
                <a:rPr lang="en-US" sz="900"/>
                <a:t>Get</a:t>
              </a:r>
              <a:br>
                <a:rPr lang="en-US" sz="900"/>
              </a:br>
              <a:r>
                <a:rPr lang="en-US" sz="900"/>
                <a:t>Credentials</a:t>
              </a:r>
            </a:p>
          </p:txBody>
        </p:sp>
        <p:sp>
          <p:nvSpPr>
            <p:cNvPr id="50" name="TextBox 49">
              <a:extLst>
                <a:ext uri="{FF2B5EF4-FFF2-40B4-BE49-F238E27FC236}">
                  <a16:creationId xmlns:a16="http://schemas.microsoft.com/office/drawing/2014/main" id="{66420F23-A1D2-5630-7109-A24E5398FCD2}"/>
                </a:ext>
              </a:extLst>
            </p:cNvPr>
            <p:cNvSpPr txBox="1"/>
            <p:nvPr/>
          </p:nvSpPr>
          <p:spPr>
            <a:xfrm>
              <a:off x="6827947" y="3286170"/>
              <a:ext cx="444744" cy="300652"/>
            </a:xfrm>
            <a:prstGeom prst="rect">
              <a:avLst/>
            </a:prstGeom>
            <a:noFill/>
          </p:spPr>
          <p:txBody>
            <a:bodyPr wrap="square" lIns="0" tIns="0" rIns="0" bIns="0" rtlCol="0">
              <a:spAutoFit/>
            </a:bodyPr>
            <a:lstStyle/>
            <a:p>
              <a:pPr algn="ctr"/>
              <a:r>
                <a:rPr lang="en-US" sz="900"/>
                <a:t>Deploy </a:t>
              </a:r>
              <a:br>
                <a:rPr lang="en-US" sz="900"/>
              </a:br>
              <a:r>
                <a:rPr lang="en-US" sz="900"/>
                <a:t>MOFs</a:t>
              </a:r>
            </a:p>
          </p:txBody>
        </p:sp>
        <p:sp>
          <p:nvSpPr>
            <p:cNvPr id="52" name="TextBox 51">
              <a:extLst>
                <a:ext uri="{FF2B5EF4-FFF2-40B4-BE49-F238E27FC236}">
                  <a16:creationId xmlns:a16="http://schemas.microsoft.com/office/drawing/2014/main" id="{84C7F8D2-1F7C-D988-52F0-DD5CE1D2E525}"/>
                </a:ext>
              </a:extLst>
            </p:cNvPr>
            <p:cNvSpPr txBox="1"/>
            <p:nvPr/>
          </p:nvSpPr>
          <p:spPr>
            <a:xfrm>
              <a:off x="5603453" y="3526576"/>
              <a:ext cx="537307" cy="300652"/>
            </a:xfrm>
            <a:prstGeom prst="rect">
              <a:avLst/>
            </a:prstGeom>
            <a:noFill/>
          </p:spPr>
          <p:txBody>
            <a:bodyPr wrap="square" lIns="0" tIns="0" rIns="0" bIns="0" rtlCol="0">
              <a:spAutoFit/>
            </a:bodyPr>
            <a:lstStyle/>
            <a:p>
              <a:pPr algn="ctr"/>
              <a:r>
                <a:rPr lang="en-US" sz="900">
                  <a:latin typeface="+mj-lt"/>
                </a:rPr>
                <a:t>Build </a:t>
              </a:r>
              <a:br>
                <a:rPr lang="en-US" sz="900">
                  <a:latin typeface="+mj-lt"/>
                </a:rPr>
              </a:br>
              <a:r>
                <a:rPr lang="en-US" sz="900">
                  <a:latin typeface="+mj-lt"/>
                </a:rPr>
                <a:t>Pipeline</a:t>
              </a:r>
            </a:p>
          </p:txBody>
        </p:sp>
        <p:sp>
          <p:nvSpPr>
            <p:cNvPr id="53" name="TextBox 52">
              <a:extLst>
                <a:ext uri="{FF2B5EF4-FFF2-40B4-BE49-F238E27FC236}">
                  <a16:creationId xmlns:a16="http://schemas.microsoft.com/office/drawing/2014/main" id="{9CB4B255-D1D4-1C79-273A-BDAE5D9931C8}"/>
                </a:ext>
              </a:extLst>
            </p:cNvPr>
            <p:cNvSpPr txBox="1"/>
            <p:nvPr/>
          </p:nvSpPr>
          <p:spPr>
            <a:xfrm>
              <a:off x="4392774" y="3286170"/>
              <a:ext cx="523490" cy="300652"/>
            </a:xfrm>
            <a:prstGeom prst="rect">
              <a:avLst/>
            </a:prstGeom>
            <a:noFill/>
          </p:spPr>
          <p:txBody>
            <a:bodyPr wrap="square" lIns="0" tIns="0" rIns="0" bIns="0" rtlCol="0">
              <a:spAutoFit/>
            </a:bodyPr>
            <a:lstStyle/>
            <a:p>
              <a:pPr algn="ctr"/>
              <a:r>
                <a:rPr lang="en-US" sz="900"/>
                <a:t>Compile </a:t>
              </a:r>
              <a:br>
                <a:rPr lang="en-US" sz="900"/>
              </a:br>
              <a:r>
                <a:rPr lang="en-US" sz="900"/>
                <a:t>MOFs</a:t>
              </a:r>
            </a:p>
          </p:txBody>
        </p:sp>
        <p:sp>
          <p:nvSpPr>
            <p:cNvPr id="54" name="TextBox 53">
              <a:extLst>
                <a:ext uri="{FF2B5EF4-FFF2-40B4-BE49-F238E27FC236}">
                  <a16:creationId xmlns:a16="http://schemas.microsoft.com/office/drawing/2014/main" id="{7958D0A5-8291-F1B8-4FDA-9B7282CFED71}"/>
                </a:ext>
              </a:extLst>
            </p:cNvPr>
            <p:cNvSpPr txBox="1"/>
            <p:nvPr/>
          </p:nvSpPr>
          <p:spPr>
            <a:xfrm>
              <a:off x="3820910" y="4406652"/>
              <a:ext cx="901030" cy="300652"/>
            </a:xfrm>
            <a:prstGeom prst="rect">
              <a:avLst/>
            </a:prstGeom>
            <a:noFill/>
          </p:spPr>
          <p:txBody>
            <a:bodyPr wrap="square" lIns="0" tIns="0" rIns="0" bIns="0" rtlCol="0">
              <a:spAutoFit/>
            </a:bodyPr>
            <a:lstStyle/>
            <a:p>
              <a:r>
                <a:rPr lang="en-US" sz="900"/>
                <a:t>Code Review &amp; Merge PR</a:t>
              </a:r>
            </a:p>
          </p:txBody>
        </p:sp>
        <p:sp>
          <p:nvSpPr>
            <p:cNvPr id="56" name="TextBox 55">
              <a:extLst>
                <a:ext uri="{FF2B5EF4-FFF2-40B4-BE49-F238E27FC236}">
                  <a16:creationId xmlns:a16="http://schemas.microsoft.com/office/drawing/2014/main" id="{F3D23B38-79D0-6350-B710-3B39A0E37D93}"/>
                </a:ext>
              </a:extLst>
            </p:cNvPr>
            <p:cNvSpPr txBox="1"/>
            <p:nvPr/>
          </p:nvSpPr>
          <p:spPr>
            <a:xfrm>
              <a:off x="2254801" y="4821663"/>
              <a:ext cx="532577" cy="300652"/>
            </a:xfrm>
            <a:prstGeom prst="rect">
              <a:avLst/>
            </a:prstGeom>
            <a:noFill/>
          </p:spPr>
          <p:txBody>
            <a:bodyPr wrap="square" lIns="0" tIns="0" rIns="0" bIns="0" rtlCol="0">
              <a:spAutoFit/>
            </a:bodyPr>
            <a:lstStyle/>
            <a:p>
              <a:pPr algn="ctr"/>
              <a:r>
                <a:rPr lang="en-US" sz="900">
                  <a:latin typeface="+mj-lt"/>
                </a:rPr>
                <a:t>Build </a:t>
              </a:r>
              <a:br>
                <a:rPr lang="en-US" sz="900">
                  <a:latin typeface="+mj-lt"/>
                </a:rPr>
              </a:br>
              <a:r>
                <a:rPr lang="en-US" sz="900">
                  <a:latin typeface="+mj-lt"/>
                </a:rPr>
                <a:t>Pipeline</a:t>
              </a:r>
            </a:p>
          </p:txBody>
        </p:sp>
        <p:sp>
          <p:nvSpPr>
            <p:cNvPr id="57" name="TextBox 56">
              <a:extLst>
                <a:ext uri="{FF2B5EF4-FFF2-40B4-BE49-F238E27FC236}">
                  <a16:creationId xmlns:a16="http://schemas.microsoft.com/office/drawing/2014/main" id="{86E4949A-0924-84FB-8B76-05EECD09C2DF}"/>
                </a:ext>
              </a:extLst>
            </p:cNvPr>
            <p:cNvSpPr txBox="1"/>
            <p:nvPr/>
          </p:nvSpPr>
          <p:spPr>
            <a:xfrm>
              <a:off x="2607395" y="5718927"/>
              <a:ext cx="1157359" cy="150326"/>
            </a:xfrm>
            <a:prstGeom prst="rect">
              <a:avLst/>
            </a:prstGeom>
            <a:noFill/>
          </p:spPr>
          <p:txBody>
            <a:bodyPr wrap="square" lIns="0" tIns="0" rIns="0" bIns="0" rtlCol="0">
              <a:spAutoFit/>
            </a:bodyPr>
            <a:lstStyle/>
            <a:p>
              <a:pPr algn="l"/>
              <a:r>
                <a:rPr lang="en-US" sz="900"/>
                <a:t>Add/Modify/Delete</a:t>
              </a:r>
            </a:p>
          </p:txBody>
        </p:sp>
        <p:sp>
          <p:nvSpPr>
            <p:cNvPr id="58" name="TextBox 57">
              <a:extLst>
                <a:ext uri="{FF2B5EF4-FFF2-40B4-BE49-F238E27FC236}">
                  <a16:creationId xmlns:a16="http://schemas.microsoft.com/office/drawing/2014/main" id="{407B820C-4D70-9851-1CD1-B999FC158C58}"/>
                </a:ext>
              </a:extLst>
            </p:cNvPr>
            <p:cNvSpPr txBox="1"/>
            <p:nvPr/>
          </p:nvSpPr>
          <p:spPr>
            <a:xfrm>
              <a:off x="4392047" y="5910215"/>
              <a:ext cx="468269" cy="150326"/>
            </a:xfrm>
            <a:prstGeom prst="rect">
              <a:avLst/>
            </a:prstGeom>
            <a:noFill/>
          </p:spPr>
          <p:txBody>
            <a:bodyPr wrap="square" lIns="0" tIns="0" rIns="0" bIns="0" rtlCol="0">
              <a:spAutoFit/>
            </a:bodyPr>
            <a:lstStyle/>
            <a:p>
              <a:pPr algn="l"/>
              <a:r>
                <a:rPr lang="en-US" sz="900"/>
                <a:t>Admin1</a:t>
              </a:r>
            </a:p>
          </p:txBody>
        </p:sp>
        <p:sp>
          <p:nvSpPr>
            <p:cNvPr id="59" name="TextBox 58">
              <a:extLst>
                <a:ext uri="{FF2B5EF4-FFF2-40B4-BE49-F238E27FC236}">
                  <a16:creationId xmlns:a16="http://schemas.microsoft.com/office/drawing/2014/main" id="{EBA65C80-C470-D4E2-1470-85E3CF752547}"/>
                </a:ext>
              </a:extLst>
            </p:cNvPr>
            <p:cNvSpPr txBox="1"/>
            <p:nvPr/>
          </p:nvSpPr>
          <p:spPr>
            <a:xfrm>
              <a:off x="6194231" y="5209803"/>
              <a:ext cx="449058" cy="150326"/>
            </a:xfrm>
            <a:prstGeom prst="rect">
              <a:avLst/>
            </a:prstGeom>
            <a:noFill/>
          </p:spPr>
          <p:txBody>
            <a:bodyPr wrap="square" lIns="0" tIns="0" rIns="0" bIns="0" rtlCol="0">
              <a:spAutoFit/>
            </a:bodyPr>
            <a:lstStyle/>
            <a:p>
              <a:pPr algn="l"/>
              <a:r>
                <a:rPr lang="en-US" sz="900"/>
                <a:t>Admins</a:t>
              </a:r>
            </a:p>
          </p:txBody>
        </p:sp>
        <p:sp>
          <p:nvSpPr>
            <p:cNvPr id="60" name="TextBox 59">
              <a:extLst>
                <a:ext uri="{FF2B5EF4-FFF2-40B4-BE49-F238E27FC236}">
                  <a16:creationId xmlns:a16="http://schemas.microsoft.com/office/drawing/2014/main" id="{55929C6D-EAAB-CE63-1373-09DADF4C682D}"/>
                </a:ext>
              </a:extLst>
            </p:cNvPr>
            <p:cNvSpPr txBox="1"/>
            <p:nvPr/>
          </p:nvSpPr>
          <p:spPr>
            <a:xfrm>
              <a:off x="9366039" y="3042486"/>
              <a:ext cx="435011" cy="150326"/>
            </a:xfrm>
            <a:prstGeom prst="rect">
              <a:avLst/>
            </a:prstGeom>
            <a:noFill/>
          </p:spPr>
          <p:txBody>
            <a:bodyPr wrap="square" lIns="0" tIns="0" rIns="0" bIns="0" rtlCol="0">
              <a:spAutoFit/>
            </a:bodyPr>
            <a:lstStyle/>
            <a:p>
              <a:pPr algn="l"/>
              <a:r>
                <a:rPr lang="en-US" sz="900"/>
                <a:t>Deploy</a:t>
              </a:r>
            </a:p>
          </p:txBody>
        </p:sp>
        <p:sp>
          <p:nvSpPr>
            <p:cNvPr id="62" name="TextBox 61">
              <a:extLst>
                <a:ext uri="{FF2B5EF4-FFF2-40B4-BE49-F238E27FC236}">
                  <a16:creationId xmlns:a16="http://schemas.microsoft.com/office/drawing/2014/main" id="{B459C6CA-BED6-B77C-F445-41C873D43BAC}"/>
                </a:ext>
              </a:extLst>
            </p:cNvPr>
            <p:cNvSpPr txBox="1"/>
            <p:nvPr/>
          </p:nvSpPr>
          <p:spPr>
            <a:xfrm>
              <a:off x="9945957" y="1670510"/>
              <a:ext cx="683763" cy="300652"/>
            </a:xfrm>
            <a:prstGeom prst="rect">
              <a:avLst/>
            </a:prstGeom>
            <a:noFill/>
          </p:spPr>
          <p:txBody>
            <a:bodyPr wrap="square" lIns="0" tIns="0" rIns="0" bIns="0" rtlCol="0">
              <a:spAutoFit/>
            </a:bodyPr>
            <a:lstStyle/>
            <a:p>
              <a:pPr algn="r"/>
              <a:r>
                <a:rPr lang="en-US" sz="900"/>
                <a:t>Validate </a:t>
              </a:r>
              <a:br>
                <a:rPr lang="en-US" sz="900"/>
              </a:br>
              <a:r>
                <a:rPr lang="en-US" sz="900"/>
                <a:t>&amp; Approve</a:t>
              </a:r>
            </a:p>
          </p:txBody>
        </p:sp>
        <p:sp>
          <p:nvSpPr>
            <p:cNvPr id="1035" name="TextBox 1034">
              <a:extLst>
                <a:ext uri="{FF2B5EF4-FFF2-40B4-BE49-F238E27FC236}">
                  <a16:creationId xmlns:a16="http://schemas.microsoft.com/office/drawing/2014/main" id="{06CCD8F8-8EFA-84A0-C36F-414299E12938}"/>
                </a:ext>
              </a:extLst>
            </p:cNvPr>
            <p:cNvSpPr txBox="1"/>
            <p:nvPr/>
          </p:nvSpPr>
          <p:spPr>
            <a:xfrm>
              <a:off x="7932858" y="3526576"/>
              <a:ext cx="537307" cy="300652"/>
            </a:xfrm>
            <a:prstGeom prst="rect">
              <a:avLst/>
            </a:prstGeom>
            <a:noFill/>
          </p:spPr>
          <p:txBody>
            <a:bodyPr wrap="square" lIns="0" tIns="0" rIns="0" bIns="0" rtlCol="0">
              <a:spAutoFit/>
            </a:bodyPr>
            <a:lstStyle/>
            <a:p>
              <a:pPr algn="ctr"/>
              <a:r>
                <a:rPr lang="en-US" sz="900">
                  <a:latin typeface="+mj-lt"/>
                </a:rPr>
                <a:t>Release</a:t>
              </a:r>
              <a:br>
                <a:rPr lang="en-US" sz="900">
                  <a:latin typeface="+mj-lt"/>
                </a:rPr>
              </a:br>
              <a:r>
                <a:rPr lang="en-US" sz="900">
                  <a:latin typeface="+mj-lt"/>
                </a:rPr>
                <a:t>Pipeline</a:t>
              </a:r>
            </a:p>
          </p:txBody>
        </p:sp>
        <p:sp>
          <p:nvSpPr>
            <p:cNvPr id="1036" name="TextBox 1035">
              <a:extLst>
                <a:ext uri="{FF2B5EF4-FFF2-40B4-BE49-F238E27FC236}">
                  <a16:creationId xmlns:a16="http://schemas.microsoft.com/office/drawing/2014/main" id="{1105E111-126B-F445-2F16-09485991512E}"/>
                </a:ext>
              </a:extLst>
            </p:cNvPr>
            <p:cNvSpPr txBox="1"/>
            <p:nvPr/>
          </p:nvSpPr>
          <p:spPr>
            <a:xfrm>
              <a:off x="8685919" y="2034731"/>
              <a:ext cx="449058" cy="150326"/>
            </a:xfrm>
            <a:prstGeom prst="rect">
              <a:avLst/>
            </a:prstGeom>
            <a:noFill/>
          </p:spPr>
          <p:txBody>
            <a:bodyPr wrap="square" lIns="0" tIns="0" rIns="0" bIns="0" rtlCol="0">
              <a:spAutoFit/>
            </a:bodyPr>
            <a:lstStyle/>
            <a:p>
              <a:pPr algn="l"/>
              <a:r>
                <a:rPr lang="en-US" sz="900"/>
                <a:t>Admins</a:t>
              </a:r>
            </a:p>
          </p:txBody>
        </p:sp>
        <p:sp>
          <p:nvSpPr>
            <p:cNvPr id="1040" name="Scroll: Vertical 1039">
              <a:extLst>
                <a:ext uri="{FF2B5EF4-FFF2-40B4-BE49-F238E27FC236}">
                  <a16:creationId xmlns:a16="http://schemas.microsoft.com/office/drawing/2014/main" id="{EF85CAF6-72E5-B861-F28E-55BB008859F0}"/>
                </a:ext>
              </a:extLst>
            </p:cNvPr>
            <p:cNvSpPr/>
            <p:nvPr/>
          </p:nvSpPr>
          <p:spPr bwMode="auto">
            <a:xfrm>
              <a:off x="998802" y="4932176"/>
              <a:ext cx="1014754" cy="990624"/>
            </a:xfrm>
            <a:prstGeom prst="verticalScrol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rgbClr val="FFFFFF"/>
                  </a:solidFill>
                  <a:ea typeface="Segoe UI" pitchFamily="34" charset="0"/>
                  <a:cs typeface="Segoe UI" pitchFamily="34" charset="0"/>
                </a:rPr>
                <a:t>Master DSC Config</a:t>
              </a:r>
            </a:p>
          </p:txBody>
        </p:sp>
        <p:sp>
          <p:nvSpPr>
            <p:cNvPr id="1044" name="people_12" title="Icon of three people">
              <a:extLst>
                <a:ext uri="{FF2B5EF4-FFF2-40B4-BE49-F238E27FC236}">
                  <a16:creationId xmlns:a16="http://schemas.microsoft.com/office/drawing/2014/main" id="{9C1245D0-898C-C69A-37B3-3AFE25364BDF}"/>
                </a:ext>
              </a:extLst>
            </p:cNvPr>
            <p:cNvSpPr>
              <a:spLocks noChangeAspect="1" noEditPoints="1"/>
            </p:cNvSpPr>
            <p:nvPr/>
          </p:nvSpPr>
          <p:spPr bwMode="auto">
            <a:xfrm>
              <a:off x="8622607" y="1447825"/>
              <a:ext cx="575682" cy="4911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045" name="TextBox 1044">
              <a:extLst>
                <a:ext uri="{FF2B5EF4-FFF2-40B4-BE49-F238E27FC236}">
                  <a16:creationId xmlns:a16="http://schemas.microsoft.com/office/drawing/2014/main" id="{08742404-6117-194F-8700-5B7FE3794399}"/>
                </a:ext>
              </a:extLst>
            </p:cNvPr>
            <p:cNvSpPr txBox="1"/>
            <p:nvPr/>
          </p:nvSpPr>
          <p:spPr>
            <a:xfrm>
              <a:off x="10459476" y="2766158"/>
              <a:ext cx="453577" cy="150326"/>
            </a:xfrm>
            <a:prstGeom prst="rect">
              <a:avLst/>
            </a:prstGeom>
            <a:noFill/>
          </p:spPr>
          <p:txBody>
            <a:bodyPr wrap="square" lIns="0" tIns="0" rIns="0" bIns="0" rtlCol="0">
              <a:spAutoFit/>
            </a:bodyPr>
            <a:lstStyle/>
            <a:p>
              <a:pPr algn="l"/>
              <a:r>
                <a:rPr lang="en-US" sz="900"/>
                <a:t>Staging</a:t>
              </a:r>
            </a:p>
          </p:txBody>
        </p:sp>
        <p:sp>
          <p:nvSpPr>
            <p:cNvPr id="1046" name="TextBox 1045">
              <a:extLst>
                <a:ext uri="{FF2B5EF4-FFF2-40B4-BE49-F238E27FC236}">
                  <a16:creationId xmlns:a16="http://schemas.microsoft.com/office/drawing/2014/main" id="{07E6592E-12A5-3CF9-FE17-04DB46FB2F04}"/>
                </a:ext>
              </a:extLst>
            </p:cNvPr>
            <p:cNvSpPr txBox="1"/>
            <p:nvPr/>
          </p:nvSpPr>
          <p:spPr>
            <a:xfrm>
              <a:off x="10356102" y="3879102"/>
              <a:ext cx="660323" cy="150326"/>
            </a:xfrm>
            <a:prstGeom prst="rect">
              <a:avLst/>
            </a:prstGeom>
            <a:noFill/>
          </p:spPr>
          <p:txBody>
            <a:bodyPr wrap="square" lIns="0" tIns="0" rIns="0" bIns="0" rtlCol="0">
              <a:spAutoFit/>
            </a:bodyPr>
            <a:lstStyle/>
            <a:p>
              <a:pPr algn="l"/>
              <a:r>
                <a:rPr lang="en-US" sz="900"/>
                <a:t>Production</a:t>
              </a:r>
            </a:p>
          </p:txBody>
        </p:sp>
        <p:cxnSp>
          <p:nvCxnSpPr>
            <p:cNvPr id="5" name="Connector: Elbow 4">
              <a:extLst>
                <a:ext uri="{FF2B5EF4-FFF2-40B4-BE49-F238E27FC236}">
                  <a16:creationId xmlns:a16="http://schemas.microsoft.com/office/drawing/2014/main" id="{C5314994-9E39-FA77-B443-9FB31BD18B0A}"/>
                </a:ext>
              </a:extLst>
            </p:cNvPr>
            <p:cNvCxnSpPr>
              <a:cxnSpLocks/>
            </p:cNvCxnSpPr>
            <p:nvPr/>
          </p:nvCxnSpPr>
          <p:spPr>
            <a:xfrm>
              <a:off x="9251950" y="1610863"/>
              <a:ext cx="1434314" cy="773562"/>
            </a:xfrm>
            <a:prstGeom prst="bentConnector2">
              <a:avLst/>
            </a:pr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12" name="people_12" title="Icon of three people">
              <a:extLst>
                <a:ext uri="{FF2B5EF4-FFF2-40B4-BE49-F238E27FC236}">
                  <a16:creationId xmlns:a16="http://schemas.microsoft.com/office/drawing/2014/main" id="{CD0964E5-C773-5A0C-95DE-E4FDF4F3D6EA}"/>
                </a:ext>
              </a:extLst>
            </p:cNvPr>
            <p:cNvSpPr>
              <a:spLocks noChangeAspect="1" noEditPoints="1"/>
            </p:cNvSpPr>
            <p:nvPr/>
          </p:nvSpPr>
          <p:spPr bwMode="auto">
            <a:xfrm>
              <a:off x="6130919" y="4615409"/>
              <a:ext cx="575682" cy="49115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3" name="Left Bracket 12">
              <a:extLst>
                <a:ext uri="{FF2B5EF4-FFF2-40B4-BE49-F238E27FC236}">
                  <a16:creationId xmlns:a16="http://schemas.microsoft.com/office/drawing/2014/main" id="{C469763F-A275-2FA4-AC25-2ACA900F1BA2}"/>
                </a:ext>
              </a:extLst>
            </p:cNvPr>
            <p:cNvSpPr/>
            <p:nvPr/>
          </p:nvSpPr>
          <p:spPr>
            <a:xfrm>
              <a:off x="9302750" y="2578102"/>
              <a:ext cx="488950" cy="1122454"/>
            </a:xfrm>
            <a:prstGeom prst="leftBracket">
              <a:avLst>
                <a:gd name="adj" fmla="val 0"/>
              </a:avLst>
            </a:prstGeom>
            <a:noFill/>
            <a:ln w="6350" cap="rnd">
              <a:solidFill>
                <a:schemeClr val="accent1"/>
              </a:solidFill>
              <a:prstDash val="dash"/>
              <a:headEnd type="arrow" w="med" len="sm"/>
              <a:tailEnd type="arrow"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5" name="Straight Connector 14">
              <a:extLst>
                <a:ext uri="{FF2B5EF4-FFF2-40B4-BE49-F238E27FC236}">
                  <a16:creationId xmlns:a16="http://schemas.microsoft.com/office/drawing/2014/main" id="{5FB80CD1-981A-86B5-5B60-599DC0F2C090}"/>
                </a:ext>
              </a:extLst>
            </p:cNvPr>
            <p:cNvCxnSpPr>
              <a:cxnSpLocks/>
              <a:stCxn id="26" idx="3"/>
              <a:endCxn id="13" idx="1"/>
            </p:cNvCxnSpPr>
            <p:nvPr/>
          </p:nvCxnSpPr>
          <p:spPr>
            <a:xfrm>
              <a:off x="8535510" y="3139329"/>
              <a:ext cx="767240" cy="0"/>
            </a:xfrm>
            <a:prstGeom prst="line">
              <a:avLst/>
            </a:prstGeom>
            <a:noFill/>
            <a:ln w="6350" cap="rnd">
              <a:solidFill>
                <a:schemeClr val="accent1"/>
              </a:solidFill>
              <a:prstDash val="dash"/>
              <a:headEnd type="none"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cxnSp>
          <p:nvCxnSpPr>
            <p:cNvPr id="1024" name="Connector: Elbow 1023">
              <a:extLst>
                <a:ext uri="{FF2B5EF4-FFF2-40B4-BE49-F238E27FC236}">
                  <a16:creationId xmlns:a16="http://schemas.microsoft.com/office/drawing/2014/main" id="{14301ACA-6CF5-16B0-0783-705EF81C8FD0}"/>
                </a:ext>
              </a:extLst>
            </p:cNvPr>
            <p:cNvCxnSpPr>
              <a:cxnSpLocks/>
              <a:stCxn id="30" idx="2"/>
            </p:cNvCxnSpPr>
            <p:nvPr/>
          </p:nvCxnSpPr>
          <p:spPr>
            <a:xfrm rot="16200000" flipH="1">
              <a:off x="4257231" y="3001072"/>
              <a:ext cx="1276303" cy="2321427"/>
            </a:xfrm>
            <a:prstGeom prst="bentConnector2">
              <a:avLst/>
            </a:prstGeom>
            <a:noFill/>
            <a:ln w="6350" cap="rnd">
              <a:solidFill>
                <a:schemeClr val="accent1"/>
              </a:solidFill>
              <a:prstDash val="dash"/>
              <a:headEnd type="arrow" w="med" len="sm"/>
              <a:tailEnd type="none" w="med" len="sm"/>
            </a:ln>
          </p:spPr>
          <p:style>
            <a:lnRef idx="2">
              <a:schemeClr val="accent1">
                <a:shade val="50000"/>
              </a:schemeClr>
            </a:lnRef>
            <a:fillRef idx="1">
              <a:schemeClr val="accent1"/>
            </a:fillRef>
            <a:effectRef idx="0">
              <a:schemeClr val="accent1"/>
            </a:effectRef>
            <a:fontRef idx="minor">
              <a:schemeClr val="lt1"/>
            </a:fontRef>
          </p:style>
        </p:cxnSp>
        <p:cxnSp>
          <p:nvCxnSpPr>
            <p:cNvPr id="1029" name="Straight Connector 1028">
              <a:extLst>
                <a:ext uri="{FF2B5EF4-FFF2-40B4-BE49-F238E27FC236}">
                  <a16:creationId xmlns:a16="http://schemas.microsoft.com/office/drawing/2014/main" id="{A1A3EF6F-A1FF-31E4-28C3-E4ECFBB85B5F}"/>
                </a:ext>
              </a:extLst>
            </p:cNvPr>
            <p:cNvCxnSpPr/>
            <p:nvPr/>
          </p:nvCxnSpPr>
          <p:spPr>
            <a:xfrm>
              <a:off x="2518940" y="3156213"/>
              <a:ext cx="0" cy="839711"/>
            </a:xfrm>
            <a:prstGeom prst="line">
              <a:avLst/>
            </a:prstGeom>
            <a:noFill/>
            <a:ln w="6350" cap="rnd">
              <a:solidFill>
                <a:schemeClr val="accent1"/>
              </a:solidFill>
              <a:prstDash val="dash"/>
              <a:headEnd type="none" w="med" len="sm"/>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1038" name="TextBox 1037">
              <a:extLst>
                <a:ext uri="{FF2B5EF4-FFF2-40B4-BE49-F238E27FC236}">
                  <a16:creationId xmlns:a16="http://schemas.microsoft.com/office/drawing/2014/main" id="{775F584E-1470-4CF6-D043-EC80DFD408B3}"/>
                </a:ext>
              </a:extLst>
            </p:cNvPr>
            <p:cNvSpPr txBox="1"/>
            <p:nvPr/>
          </p:nvSpPr>
          <p:spPr>
            <a:xfrm>
              <a:off x="2573940" y="3377048"/>
              <a:ext cx="784143" cy="300652"/>
            </a:xfrm>
            <a:prstGeom prst="rect">
              <a:avLst/>
            </a:prstGeom>
            <a:noFill/>
          </p:spPr>
          <p:txBody>
            <a:bodyPr wrap="square" lIns="0" tIns="0" rIns="0" bIns="0" rtlCol="0">
              <a:spAutoFit/>
            </a:bodyPr>
            <a:lstStyle/>
            <a:p>
              <a:r>
                <a:rPr lang="en-US" sz="900"/>
                <a:t>Check</a:t>
              </a:r>
              <a:br>
                <a:rPr lang="en-US" sz="900"/>
              </a:br>
              <a:r>
                <a:rPr lang="en-US" sz="900"/>
                <a:t>Pull Request</a:t>
              </a:r>
            </a:p>
          </p:txBody>
        </p:sp>
      </p:grpSp>
      <p:sp>
        <p:nvSpPr>
          <p:cNvPr id="4" name="TextBox 3">
            <a:extLst>
              <a:ext uri="{FF2B5EF4-FFF2-40B4-BE49-F238E27FC236}">
                <a16:creationId xmlns:a16="http://schemas.microsoft.com/office/drawing/2014/main" id="{98882FBD-AAA2-CA1C-B1D3-1AC492073680}"/>
              </a:ext>
            </a:extLst>
          </p:cNvPr>
          <p:cNvSpPr txBox="1"/>
          <p:nvPr/>
        </p:nvSpPr>
        <p:spPr>
          <a:xfrm>
            <a:off x="3018626" y="6369305"/>
            <a:ext cx="6154748" cy="215444"/>
          </a:xfrm>
          <a:prstGeom prst="rect">
            <a:avLst/>
          </a:prstGeom>
          <a:noFill/>
        </p:spPr>
        <p:txBody>
          <a:bodyPr wrap="square" lIns="0" tIns="0" rIns="0" bIns="0">
            <a:spAutoFit/>
          </a:bodyPr>
          <a:lstStyle/>
          <a:p>
            <a:pPr algn="ctr" defTabSz="914192"/>
            <a:r>
              <a:rPr lang="en-US" sz="1400">
                <a:solidFill>
                  <a:srgbClr val="000000"/>
                </a:solidFill>
                <a:latin typeface="Segoe UI"/>
                <a:hlinkClick r:id="rId10"/>
              </a:rPr>
              <a:t>Integrating with Azure DevOps – Microsoft365DSC – Your Cloud Configuration</a:t>
            </a:r>
            <a:endParaRPr lang="en-US" sz="1400">
              <a:solidFill>
                <a:srgbClr val="000000"/>
              </a:solidFill>
              <a:latin typeface="Segoe UI"/>
            </a:endParaRPr>
          </a:p>
        </p:txBody>
      </p:sp>
      <p:sp>
        <p:nvSpPr>
          <p:cNvPr id="8" name="ZoneTexte 7">
            <a:extLst>
              <a:ext uri="{FF2B5EF4-FFF2-40B4-BE49-F238E27FC236}">
                <a16:creationId xmlns:a16="http://schemas.microsoft.com/office/drawing/2014/main" id="{07B8FB19-8B3B-E751-57F2-0E3B093F0A70}"/>
              </a:ext>
            </a:extLst>
          </p:cNvPr>
          <p:cNvSpPr txBox="1"/>
          <p:nvPr/>
        </p:nvSpPr>
        <p:spPr>
          <a:xfrm>
            <a:off x="539891" y="1062157"/>
            <a:ext cx="11442636" cy="369332"/>
          </a:xfrm>
          <a:prstGeom prst="rect">
            <a:avLst/>
          </a:prstGeom>
          <a:noFill/>
        </p:spPr>
        <p:txBody>
          <a:bodyPr wrap="square">
            <a:spAutoFit/>
          </a:bodyPr>
          <a:lstStyle/>
          <a:p>
            <a:r>
              <a:rPr lang="en-US" sz="1800">
                <a:solidFill>
                  <a:srgbClr val="000000"/>
                </a:solidFill>
              </a:rPr>
              <a:t>An open-source Configuration-as-Code initiative </a:t>
            </a:r>
            <a:r>
              <a:rPr lang="en-US" sz="1800" b="0" i="0">
                <a:solidFill>
                  <a:srgbClr val="000000"/>
                </a:solidFill>
                <a:effectLst/>
              </a:rPr>
              <a:t>using </a:t>
            </a:r>
            <a:r>
              <a:rPr lang="en-US" sz="1800" b="0" i="0">
                <a:effectLst/>
                <a:hlinkClick r:id="rId11"/>
              </a:rPr>
              <a:t>PowerShell Desired State Configuration</a:t>
            </a:r>
            <a:r>
              <a:rPr lang="en-US" sz="1800" b="0" i="0">
                <a:solidFill>
                  <a:srgbClr val="000000"/>
                </a:solidFill>
                <a:effectLst/>
              </a:rPr>
              <a:t> (DSC) syntax</a:t>
            </a:r>
            <a:r>
              <a:rPr lang="en-US" sz="1800">
                <a:solidFill>
                  <a:srgbClr val="000000"/>
                </a:solidFill>
              </a:rPr>
              <a:t>)</a:t>
            </a:r>
            <a:endParaRPr lang="en-US" sz="2000"/>
          </a:p>
        </p:txBody>
      </p:sp>
    </p:spTree>
    <p:extLst>
      <p:ext uri="{BB962C8B-B14F-4D97-AF65-F5344CB8AC3E}">
        <p14:creationId xmlns:p14="http://schemas.microsoft.com/office/powerpoint/2010/main" val="125933751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F1E5-3EFC-B78E-F3B8-99F018DCEB84}"/>
              </a:ext>
            </a:extLst>
          </p:cNvPr>
          <p:cNvSpPr>
            <a:spLocks noGrp="1"/>
          </p:cNvSpPr>
          <p:nvPr>
            <p:ph type="title"/>
          </p:nvPr>
        </p:nvSpPr>
        <p:spPr>
          <a:xfrm>
            <a:off x="588263" y="457200"/>
            <a:ext cx="11018520" cy="492443"/>
          </a:xfrm>
        </p:spPr>
        <p:txBody>
          <a:bodyPr/>
          <a:lstStyle/>
          <a:p>
            <a:r>
              <a:rPr lang="fr-FR" sz="3200"/>
              <a:t>D’autres ressources…</a:t>
            </a:r>
          </a:p>
        </p:txBody>
      </p:sp>
      <p:sp>
        <p:nvSpPr>
          <p:cNvPr id="3" name="TextBox 2">
            <a:extLst>
              <a:ext uri="{FF2B5EF4-FFF2-40B4-BE49-F238E27FC236}">
                <a16:creationId xmlns:a16="http://schemas.microsoft.com/office/drawing/2014/main" id="{5845793F-EE52-4E90-89CA-78419A031ADA}"/>
              </a:ext>
            </a:extLst>
          </p:cNvPr>
          <p:cNvSpPr txBox="1"/>
          <p:nvPr/>
        </p:nvSpPr>
        <p:spPr>
          <a:xfrm>
            <a:off x="588263" y="1406640"/>
            <a:ext cx="10179892" cy="1846659"/>
          </a:xfrm>
          <a:prstGeom prst="rect">
            <a:avLst/>
          </a:prstGeom>
          <a:noFill/>
        </p:spPr>
        <p:txBody>
          <a:bodyPr wrap="square" lIns="0" tIns="0" rIns="0" bIns="0" rtlCol="0">
            <a:spAutoFit/>
          </a:bodyPr>
          <a:lstStyle/>
          <a:p>
            <a:pPr marL="342900" indent="-342900" defTabSz="914192">
              <a:buFont typeface="Arial" panose="020B0604020202020204" pitchFamily="34" charset="0"/>
              <a:buChar char="•"/>
            </a:pPr>
            <a:r>
              <a:rPr lang="en-US" sz="2000" dirty="0" err="1">
                <a:solidFill>
                  <a:srgbClr val="000000"/>
                </a:solidFill>
                <a:latin typeface="Segoe UI"/>
                <a:hlinkClick r:id="rId3"/>
              </a:rPr>
              <a:t>DCToolbox</a:t>
            </a:r>
            <a:r>
              <a:rPr lang="en-US" sz="2000" dirty="0">
                <a:solidFill>
                  <a:srgbClr val="000000"/>
                </a:solidFill>
                <a:latin typeface="Segoe UI"/>
                <a:hlinkClick r:id="rId3"/>
              </a:rPr>
              <a:t> PowerShell Module for Microsoft 365 Security, Conditional Access Automation, and more – Daniel </a:t>
            </a:r>
            <a:r>
              <a:rPr lang="en-US" sz="2000" dirty="0" err="1">
                <a:solidFill>
                  <a:srgbClr val="000000"/>
                </a:solidFill>
                <a:latin typeface="Segoe UI"/>
                <a:hlinkClick r:id="rId3"/>
              </a:rPr>
              <a:t>Chronlund</a:t>
            </a:r>
            <a:r>
              <a:rPr lang="en-US" sz="2000" dirty="0">
                <a:solidFill>
                  <a:srgbClr val="000000"/>
                </a:solidFill>
                <a:latin typeface="Segoe UI"/>
                <a:hlinkClick r:id="rId3"/>
              </a:rPr>
              <a:t> Cloud Security Blog</a:t>
            </a:r>
            <a:endParaRPr lang="en-US" sz="2000" dirty="0">
              <a:solidFill>
                <a:srgbClr val="000000"/>
              </a:solidFill>
              <a:latin typeface="Segoe UI"/>
            </a:endParaRPr>
          </a:p>
          <a:p>
            <a:pPr marL="342900" indent="-342900" defTabSz="914192">
              <a:buFont typeface="Arial" panose="020B0604020202020204" pitchFamily="34" charset="0"/>
              <a:buChar char="•"/>
            </a:pPr>
            <a:endParaRPr lang="en-US" sz="2000" dirty="0">
              <a:solidFill>
                <a:srgbClr val="000000"/>
              </a:solidFill>
              <a:latin typeface="Segoe UI"/>
            </a:endParaRPr>
          </a:p>
          <a:p>
            <a:pPr marL="342900" indent="-342900" defTabSz="914192">
              <a:buFont typeface="Arial" panose="020B0604020202020204" pitchFamily="34" charset="0"/>
              <a:buChar char="•"/>
            </a:pPr>
            <a:r>
              <a:rPr lang="en-US" sz="2000" dirty="0" err="1">
                <a:solidFill>
                  <a:srgbClr val="000000"/>
                </a:solidFill>
                <a:latin typeface="Segoe UI"/>
              </a:rPr>
              <a:t>AADOps</a:t>
            </a:r>
            <a:r>
              <a:rPr lang="en-US" sz="2000" dirty="0">
                <a:solidFill>
                  <a:srgbClr val="000000"/>
                </a:solidFill>
                <a:latin typeface="Segoe UI"/>
              </a:rPr>
              <a:t> : Operationalization of Entra ID Conditional Access</a:t>
            </a:r>
            <a:br>
              <a:rPr lang="en-US" sz="2000" dirty="0">
                <a:solidFill>
                  <a:srgbClr val="000000"/>
                </a:solidFill>
                <a:latin typeface="Segoe UI"/>
              </a:rPr>
            </a:br>
            <a:r>
              <a:rPr lang="en-US" sz="2000" dirty="0">
                <a:solidFill>
                  <a:srgbClr val="000000"/>
                </a:solidFill>
                <a:latin typeface="Segoe UI"/>
                <a:hlinkClick r:id="rId4"/>
              </a:rPr>
              <a:t>https://www.cloud-architekt.net/aadops-conditional-access/</a:t>
            </a:r>
            <a:r>
              <a:rPr lang="en-US" sz="2000" dirty="0">
                <a:solidFill>
                  <a:srgbClr val="000000"/>
                </a:solidFill>
                <a:latin typeface="Segoe UI"/>
              </a:rPr>
              <a:t> </a:t>
            </a:r>
          </a:p>
          <a:p>
            <a:pPr marL="342834" indent="-342834" defTabSz="914192">
              <a:buFont typeface="Wingdings" panose="05000000000000000000" pitchFamily="2" charset="2"/>
              <a:buChar char="§"/>
            </a:pPr>
            <a:endParaRPr lang="en-US" sz="2000" dirty="0">
              <a:solidFill>
                <a:srgbClr val="000000"/>
              </a:solidFill>
              <a:latin typeface="Segoe UI"/>
            </a:endParaRPr>
          </a:p>
        </p:txBody>
      </p:sp>
    </p:spTree>
    <p:extLst>
      <p:ext uri="{BB962C8B-B14F-4D97-AF65-F5344CB8AC3E}">
        <p14:creationId xmlns:p14="http://schemas.microsoft.com/office/powerpoint/2010/main" val="17251511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8278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3866-A632-4F58-84C5-A4C5255DE2CE}"/>
              </a:ext>
            </a:extLst>
          </p:cNvPr>
          <p:cNvSpPr>
            <a:spLocks noGrp="1"/>
          </p:cNvSpPr>
          <p:nvPr>
            <p:ph type="title"/>
          </p:nvPr>
        </p:nvSpPr>
        <p:spPr>
          <a:xfrm>
            <a:off x="588263" y="457200"/>
            <a:ext cx="11018520" cy="492443"/>
          </a:xfrm>
        </p:spPr>
        <p:txBody>
          <a:bodyPr/>
          <a:lstStyle/>
          <a:p>
            <a:r>
              <a:rPr lang="en-US" sz="3200" dirty="0"/>
              <a:t>Conditional Access Feature: Assignments</a:t>
            </a:r>
          </a:p>
        </p:txBody>
      </p:sp>
      <p:grpSp>
        <p:nvGrpSpPr>
          <p:cNvPr id="3" name="Group 2">
            <a:extLst>
              <a:ext uri="{FF2B5EF4-FFF2-40B4-BE49-F238E27FC236}">
                <a16:creationId xmlns:a16="http://schemas.microsoft.com/office/drawing/2014/main" id="{2EAB04A2-FB04-C164-F7E7-A873A0318175}"/>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6" name="Freeform: Shape 5">
              <a:extLst>
                <a:ext uri="{FF2B5EF4-FFF2-40B4-BE49-F238E27FC236}">
                  <a16:creationId xmlns:a16="http://schemas.microsoft.com/office/drawing/2014/main" id="{4C4F9DFF-023F-5659-4014-5EC2D6EBCF25}"/>
                </a:ext>
                <a:ext uri="{C183D7F6-B498-43B3-948B-1728B52AA6E4}">
                  <adec:decorative xmlns:adec="http://schemas.microsoft.com/office/drawing/2017/decorative" val="1"/>
                </a:ext>
              </a:extLst>
            </p:cNvPr>
            <p:cNvSpPr/>
            <p:nvPr/>
          </p:nvSpPr>
          <p:spPr bwMode="auto">
            <a:xfrm flipH="1">
              <a:off x="5414963" y="1556265"/>
              <a:ext cx="6777037"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7" name="Arrow: Bent 6">
              <a:extLst>
                <a:ext uri="{FF2B5EF4-FFF2-40B4-BE49-F238E27FC236}">
                  <a16:creationId xmlns:a16="http://schemas.microsoft.com/office/drawing/2014/main" id="{BD65B377-4BB4-3C55-D0C9-D25CCAE51247}"/>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Arrow: Bent 7">
              <a:extLst>
                <a:ext uri="{FF2B5EF4-FFF2-40B4-BE49-F238E27FC236}">
                  <a16:creationId xmlns:a16="http://schemas.microsoft.com/office/drawing/2014/main" id="{978FC34B-F6DC-826E-9D57-2894CFE36841}"/>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0" name="Group 9">
              <a:extLst>
                <a:ext uri="{FF2B5EF4-FFF2-40B4-BE49-F238E27FC236}">
                  <a16:creationId xmlns:a16="http://schemas.microsoft.com/office/drawing/2014/main" id="{DBA5FF13-1E3A-6767-BE3A-8EDA6EC3FC7A}"/>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16" name="Oval 15">
                <a:extLst>
                  <a:ext uri="{FF2B5EF4-FFF2-40B4-BE49-F238E27FC236}">
                    <a16:creationId xmlns:a16="http://schemas.microsoft.com/office/drawing/2014/main" id="{76851E52-46FB-7902-7E4E-BAFA53E65D22}"/>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C43DAADA-6374-EFEE-DAFE-E88F27D7CF27}"/>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CBCB0F59-F81F-0AF2-4F6E-CE9D95A2ED17}"/>
                </a:ext>
                <a:ext uri="{C183D7F6-B498-43B3-948B-1728B52AA6E4}">
                  <adec:decorative xmlns:adec="http://schemas.microsoft.com/office/drawing/2017/decorative" val="1"/>
                </a:ext>
              </a:extLst>
            </p:cNvPr>
            <p:cNvGrpSpPr/>
            <p:nvPr/>
          </p:nvGrpSpPr>
          <p:grpSpPr>
            <a:xfrm>
              <a:off x="472260" y="2704289"/>
              <a:ext cx="219354" cy="219354"/>
              <a:chOff x="472260" y="1795921"/>
              <a:chExt cx="219354" cy="219354"/>
            </a:xfrm>
          </p:grpSpPr>
          <p:sp>
            <p:nvSpPr>
              <p:cNvPr id="13" name="Oval 12">
                <a:extLst>
                  <a:ext uri="{FF2B5EF4-FFF2-40B4-BE49-F238E27FC236}">
                    <a16:creationId xmlns:a16="http://schemas.microsoft.com/office/drawing/2014/main" id="{8DAE87B2-92F5-B3DF-4495-9E98D4F86CB2}"/>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8DF5C2A8-800A-8678-E5F3-471DDE23FBD9}"/>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12" name="Straight Connector 11">
              <a:extLst>
                <a:ext uri="{FF2B5EF4-FFF2-40B4-BE49-F238E27FC236}">
                  <a16:creationId xmlns:a16="http://schemas.microsoft.com/office/drawing/2014/main" id="{C3302ABD-E863-355F-BB16-3D0439073DDB}"/>
                </a:ext>
                <a:ext uri="{C183D7F6-B498-43B3-948B-1728B52AA6E4}">
                  <adec:decorative xmlns:adec="http://schemas.microsoft.com/office/drawing/2017/decorative" val="1"/>
                </a:ext>
              </a:extLst>
            </p:cNvPr>
            <p:cNvCxnSpPr>
              <a:cxnSpLocks/>
            </p:cNvCxnSpPr>
            <p:nvPr/>
          </p:nvCxnSpPr>
          <p:spPr>
            <a:xfrm>
              <a:off x="771526" y="2556571"/>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BA6370F-04B2-8DB9-43F0-4E9734B6866A}"/>
                </a:ext>
                <a:ext uri="{C183D7F6-B498-43B3-948B-1728B52AA6E4}">
                  <adec:decorative xmlns:adec="http://schemas.microsoft.com/office/drawing/2017/decorative" val="1"/>
                </a:ext>
              </a:extLst>
            </p:cNvPr>
            <p:cNvGrpSpPr/>
            <p:nvPr/>
          </p:nvGrpSpPr>
          <p:grpSpPr>
            <a:xfrm>
              <a:off x="472260" y="3709369"/>
              <a:ext cx="219354" cy="219354"/>
              <a:chOff x="472260" y="1795921"/>
              <a:chExt cx="219354" cy="219354"/>
            </a:xfrm>
          </p:grpSpPr>
          <p:sp>
            <p:nvSpPr>
              <p:cNvPr id="34" name="Oval 33">
                <a:extLst>
                  <a:ext uri="{FF2B5EF4-FFF2-40B4-BE49-F238E27FC236}">
                    <a16:creationId xmlns:a16="http://schemas.microsoft.com/office/drawing/2014/main" id="{B9C53C31-43DB-C791-B037-3F66139BC342}"/>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47442195-B524-BC17-6949-892ADA421777}"/>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550E04EF-3F39-F15B-9090-9AAECE33A1DC}"/>
                </a:ext>
                <a:ext uri="{C183D7F6-B498-43B3-948B-1728B52AA6E4}">
                  <adec:decorative xmlns:adec="http://schemas.microsoft.com/office/drawing/2017/decorative" val="1"/>
                </a:ext>
              </a:extLst>
            </p:cNvPr>
            <p:cNvCxnSpPr>
              <a:cxnSpLocks/>
            </p:cNvCxnSpPr>
            <p:nvPr/>
          </p:nvCxnSpPr>
          <p:spPr>
            <a:xfrm>
              <a:off x="771526" y="3564314"/>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55F6552-B454-43F2-11EB-AD8DFDE9A9C3}"/>
                </a:ext>
                <a:ext uri="{C183D7F6-B498-43B3-948B-1728B52AA6E4}">
                  <adec:decorative xmlns:adec="http://schemas.microsoft.com/office/drawing/2017/decorative" val="1"/>
                </a:ext>
              </a:extLst>
            </p:cNvPr>
            <p:cNvGrpSpPr/>
            <p:nvPr/>
          </p:nvGrpSpPr>
          <p:grpSpPr>
            <a:xfrm>
              <a:off x="472260" y="4506586"/>
              <a:ext cx="219354" cy="219354"/>
              <a:chOff x="472260" y="1795921"/>
              <a:chExt cx="219354" cy="219354"/>
            </a:xfrm>
          </p:grpSpPr>
          <p:sp>
            <p:nvSpPr>
              <p:cNvPr id="39" name="Oval 38">
                <a:extLst>
                  <a:ext uri="{FF2B5EF4-FFF2-40B4-BE49-F238E27FC236}">
                    <a16:creationId xmlns:a16="http://schemas.microsoft.com/office/drawing/2014/main" id="{904B5336-EA23-B3E1-255B-66E09BE0FFF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Oval 39">
                <a:extLst>
                  <a:ext uri="{FF2B5EF4-FFF2-40B4-BE49-F238E27FC236}">
                    <a16:creationId xmlns:a16="http://schemas.microsoft.com/office/drawing/2014/main" id="{A42700D5-2E09-74BD-C0EF-BBD05CEA09DE}"/>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8B85D4D8-7033-5333-C7E3-C6C9053C41FC}"/>
                </a:ext>
                <a:ext uri="{C183D7F6-B498-43B3-948B-1728B52AA6E4}">
                  <adec:decorative xmlns:adec="http://schemas.microsoft.com/office/drawing/2017/decorative" val="1"/>
                </a:ext>
              </a:extLst>
            </p:cNvPr>
            <p:cNvCxnSpPr>
              <a:cxnSpLocks/>
            </p:cNvCxnSpPr>
            <p:nvPr/>
          </p:nvCxnSpPr>
          <p:spPr>
            <a:xfrm>
              <a:off x="771526" y="4356613"/>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2181E825-B20A-42CF-07CE-C4DEE85BBCEE}"/>
                </a:ext>
                <a:ext uri="{C183D7F6-B498-43B3-948B-1728B52AA6E4}">
                  <adec:decorative xmlns:adec="http://schemas.microsoft.com/office/drawing/2017/decorative" val="1"/>
                </a:ext>
              </a:extLst>
            </p:cNvPr>
            <p:cNvGrpSpPr/>
            <p:nvPr/>
          </p:nvGrpSpPr>
          <p:grpSpPr>
            <a:xfrm>
              <a:off x="472260" y="5316513"/>
              <a:ext cx="219354" cy="219354"/>
              <a:chOff x="472260" y="1795921"/>
              <a:chExt cx="219354" cy="219354"/>
            </a:xfrm>
          </p:grpSpPr>
          <p:sp>
            <p:nvSpPr>
              <p:cNvPr id="44" name="Oval 43">
                <a:extLst>
                  <a:ext uri="{FF2B5EF4-FFF2-40B4-BE49-F238E27FC236}">
                    <a16:creationId xmlns:a16="http://schemas.microsoft.com/office/drawing/2014/main" id="{C37CCDC4-08D4-67D6-E94B-E4BF5F386DBA}"/>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5" name="Oval 44">
                <a:extLst>
                  <a:ext uri="{FF2B5EF4-FFF2-40B4-BE49-F238E27FC236}">
                    <a16:creationId xmlns:a16="http://schemas.microsoft.com/office/drawing/2014/main" id="{5C1A7590-55ED-08B0-9402-CAF3A473932B}"/>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46" name="Straight Connector 45">
              <a:extLst>
                <a:ext uri="{FF2B5EF4-FFF2-40B4-BE49-F238E27FC236}">
                  <a16:creationId xmlns:a16="http://schemas.microsoft.com/office/drawing/2014/main" id="{46236707-CCE8-F5B3-20E7-E08BA5C06A6A}"/>
                </a:ext>
                <a:ext uri="{C183D7F6-B498-43B3-948B-1728B52AA6E4}">
                  <adec:decorative xmlns:adec="http://schemas.microsoft.com/office/drawing/2017/decorative" val="1"/>
                </a:ext>
              </a:extLst>
            </p:cNvPr>
            <p:cNvCxnSpPr>
              <a:cxnSpLocks/>
            </p:cNvCxnSpPr>
            <p:nvPr/>
          </p:nvCxnSpPr>
          <p:spPr>
            <a:xfrm>
              <a:off x="771526" y="5148912"/>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57786A7-233A-2709-61A0-C9B0A47A7CA2}"/>
                </a:ext>
                <a:ext uri="{C183D7F6-B498-43B3-948B-1728B52AA6E4}">
                  <adec:decorative xmlns:adec="http://schemas.microsoft.com/office/drawing/2017/decorative" val="1"/>
                </a:ext>
              </a:extLst>
            </p:cNvPr>
            <p:cNvCxnSpPr/>
            <p:nvPr/>
          </p:nvCxnSpPr>
          <p:spPr>
            <a:xfrm>
              <a:off x="5645985" y="3641741"/>
              <a:ext cx="6314992" cy="0"/>
            </a:xfrm>
            <a:prstGeom prst="line">
              <a:avLst/>
            </a:prstGeom>
            <a:ln w="6350">
              <a:solidFill>
                <a:schemeClr val="bg1">
                  <a:lumMod val="75000"/>
                </a:schemeClr>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D906D420-C029-03C0-EE05-F988167AC4CA}"/>
              </a:ext>
            </a:extLst>
          </p:cNvPr>
          <p:cNvSpPr txBox="1">
            <a:spLocks/>
          </p:cNvSpPr>
          <p:nvPr/>
        </p:nvSpPr>
        <p:spPr>
          <a:xfrm>
            <a:off x="771526" y="1703886"/>
            <a:ext cx="4334503" cy="697627"/>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Users and groups</a:t>
            </a:r>
          </a:p>
          <a:p>
            <a:pPr defTabSz="914192">
              <a:spcAft>
                <a:spcPts val="300"/>
              </a:spcAft>
            </a:pPr>
            <a:r>
              <a:rPr lang="en-US" sz="1400">
                <a:cs typeface="Segoe UI"/>
              </a:rPr>
              <a:t>Include or exclude specific users and/or groups, directory roles, guests and external users</a:t>
            </a:r>
          </a:p>
        </p:txBody>
      </p:sp>
      <p:sp>
        <p:nvSpPr>
          <p:cNvPr id="20" name="TextBox 19">
            <a:extLst>
              <a:ext uri="{FF2B5EF4-FFF2-40B4-BE49-F238E27FC236}">
                <a16:creationId xmlns:a16="http://schemas.microsoft.com/office/drawing/2014/main" id="{B5A18E9E-ED29-C21C-015F-1AEE04BB8421}"/>
              </a:ext>
            </a:extLst>
          </p:cNvPr>
          <p:cNvSpPr txBox="1">
            <a:spLocks/>
          </p:cNvSpPr>
          <p:nvPr/>
        </p:nvSpPr>
        <p:spPr>
          <a:xfrm>
            <a:off x="771526" y="2711629"/>
            <a:ext cx="4177013" cy="697627"/>
          </a:xfrm>
          <a:prstGeom prst="rect">
            <a:avLst/>
          </a:prstGeom>
          <a:noFill/>
        </p:spPr>
        <p:txBody>
          <a:bodyPr wrap="square" lIns="0" tIns="0" rIns="0" bIns="0" rtlCol="0" anchor="t">
            <a:spAutoFit/>
          </a:bodyPr>
          <a:lstStyle/>
          <a:p>
            <a:pPr defTabSz="914192">
              <a:spcAft>
                <a:spcPts val="300"/>
              </a:spcAft>
            </a:pPr>
            <a:r>
              <a:rPr lang="en-US" sz="1400" dirty="0">
                <a:latin typeface="+mj-lt"/>
                <a:cs typeface="Segoe UI"/>
              </a:rPr>
              <a:t>Cloud Apps</a:t>
            </a:r>
          </a:p>
          <a:p>
            <a:pPr defTabSz="914192">
              <a:spcAft>
                <a:spcPts val="300"/>
              </a:spcAft>
            </a:pPr>
            <a:r>
              <a:rPr lang="en-US" sz="1400" dirty="0">
                <a:cs typeface="Segoe UI"/>
              </a:rPr>
              <a:t>Include or exclude specific Entra ID apps or apply to all apps</a:t>
            </a:r>
          </a:p>
        </p:txBody>
      </p:sp>
      <p:sp>
        <p:nvSpPr>
          <p:cNvPr id="37" name="TextBox 36">
            <a:extLst>
              <a:ext uri="{FF2B5EF4-FFF2-40B4-BE49-F238E27FC236}">
                <a16:creationId xmlns:a16="http://schemas.microsoft.com/office/drawing/2014/main" id="{5B8E84C7-6DE2-4C24-47E8-AD68C1B182DF}"/>
              </a:ext>
            </a:extLst>
          </p:cNvPr>
          <p:cNvSpPr txBox="1">
            <a:spLocks/>
          </p:cNvSpPr>
          <p:nvPr/>
        </p:nvSpPr>
        <p:spPr>
          <a:xfrm>
            <a:off x="771526" y="3719372"/>
            <a:ext cx="4334503" cy="482183"/>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User actions</a:t>
            </a:r>
          </a:p>
          <a:p>
            <a:pPr defTabSz="914192">
              <a:spcAft>
                <a:spcPts val="300"/>
              </a:spcAft>
            </a:pPr>
            <a:r>
              <a:rPr lang="en-US" sz="1400">
                <a:cs typeface="Segoe UI"/>
              </a:rPr>
              <a:t>Registering user security information or devices</a:t>
            </a:r>
          </a:p>
        </p:txBody>
      </p:sp>
      <p:sp>
        <p:nvSpPr>
          <p:cNvPr id="42" name="TextBox 41">
            <a:extLst>
              <a:ext uri="{FF2B5EF4-FFF2-40B4-BE49-F238E27FC236}">
                <a16:creationId xmlns:a16="http://schemas.microsoft.com/office/drawing/2014/main" id="{2940FACF-1CEF-0F8C-E225-10BC1AC0BAE0}"/>
              </a:ext>
            </a:extLst>
          </p:cNvPr>
          <p:cNvSpPr txBox="1">
            <a:spLocks/>
          </p:cNvSpPr>
          <p:nvPr/>
        </p:nvSpPr>
        <p:spPr>
          <a:xfrm>
            <a:off x="771526" y="4511671"/>
            <a:ext cx="4334503" cy="482183"/>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Authentication Context</a:t>
            </a:r>
          </a:p>
          <a:p>
            <a:pPr defTabSz="914192">
              <a:spcAft>
                <a:spcPts val="300"/>
              </a:spcAft>
            </a:pPr>
            <a:r>
              <a:rPr lang="en-US" sz="1400">
                <a:cs typeface="Segoe UI"/>
              </a:rPr>
              <a:t>Allows apps to trigger policy enforcement</a:t>
            </a:r>
          </a:p>
        </p:txBody>
      </p:sp>
      <p:sp>
        <p:nvSpPr>
          <p:cNvPr id="47" name="TextBox 46">
            <a:extLst>
              <a:ext uri="{FF2B5EF4-FFF2-40B4-BE49-F238E27FC236}">
                <a16:creationId xmlns:a16="http://schemas.microsoft.com/office/drawing/2014/main" id="{B0C7AE19-6133-57E2-CC54-906B6F835DC3}"/>
              </a:ext>
            </a:extLst>
          </p:cNvPr>
          <p:cNvSpPr txBox="1">
            <a:spLocks/>
          </p:cNvSpPr>
          <p:nvPr/>
        </p:nvSpPr>
        <p:spPr>
          <a:xfrm>
            <a:off x="771526" y="5303973"/>
            <a:ext cx="4334503" cy="913070"/>
          </a:xfrm>
          <a:prstGeom prst="rect">
            <a:avLst/>
          </a:prstGeom>
          <a:noFill/>
        </p:spPr>
        <p:txBody>
          <a:bodyPr wrap="square" lIns="0" tIns="0" rIns="0" bIns="0" rtlCol="0" anchor="t">
            <a:spAutoFit/>
          </a:bodyPr>
          <a:lstStyle/>
          <a:p>
            <a:pPr defTabSz="914192">
              <a:spcAft>
                <a:spcPts val="300"/>
              </a:spcAft>
            </a:pPr>
            <a:r>
              <a:rPr lang="en-US" sz="1400">
                <a:latin typeface="+mj-lt"/>
                <a:cs typeface="Segoe UI"/>
              </a:rPr>
              <a:t>How to use</a:t>
            </a:r>
          </a:p>
          <a:p>
            <a:pPr defTabSz="914192">
              <a:spcAft>
                <a:spcPts val="300"/>
              </a:spcAft>
            </a:pPr>
            <a:r>
              <a:rPr lang="en-US" sz="1400">
                <a:cs typeface="Segoe UI"/>
              </a:rPr>
              <a:t>Some filters support both including and excluding. This allows a policy to focus on groups or apps, or it allows specific apps or users to be exempted from a policy</a:t>
            </a:r>
          </a:p>
        </p:txBody>
      </p:sp>
      <p:pic>
        <p:nvPicPr>
          <p:cNvPr id="49" name="Picture 48" descr="A screen capture of a dialogue box on the include tab that selects on the select user and groups, directory groups and Global Administrator">
            <a:extLst>
              <a:ext uri="{FF2B5EF4-FFF2-40B4-BE49-F238E27FC236}">
                <a16:creationId xmlns:a16="http://schemas.microsoft.com/office/drawing/2014/main" id="{6D291C1E-8B64-0AB2-AE27-4273F640CC7A}"/>
              </a:ext>
            </a:extLst>
          </p:cNvPr>
          <p:cNvPicPr>
            <a:picLocks noChangeAspect="1"/>
          </p:cNvPicPr>
          <p:nvPr/>
        </p:nvPicPr>
        <p:blipFill>
          <a:blip r:embed="rId3"/>
          <a:stretch>
            <a:fillRect/>
          </a:stretch>
        </p:blipFill>
        <p:spPr>
          <a:xfrm>
            <a:off x="7795624" y="1752957"/>
            <a:ext cx="1728574" cy="1716271"/>
          </a:xfrm>
          <a:prstGeom prst="rect">
            <a:avLst/>
          </a:prstGeom>
        </p:spPr>
      </p:pic>
      <p:pic>
        <p:nvPicPr>
          <p:cNvPr id="50" name="Picture 49" descr="A screen capture of a dialogue box on Select what this policy applies to include select apps Office 365">
            <a:extLst>
              <a:ext uri="{FF2B5EF4-FFF2-40B4-BE49-F238E27FC236}">
                <a16:creationId xmlns:a16="http://schemas.microsoft.com/office/drawing/2014/main" id="{DCB05479-9613-EFBA-F2E8-5C39607EB69A}"/>
              </a:ext>
            </a:extLst>
          </p:cNvPr>
          <p:cNvPicPr>
            <a:picLocks noChangeAspect="1"/>
          </p:cNvPicPr>
          <p:nvPr/>
        </p:nvPicPr>
        <p:blipFill rotWithShape="1">
          <a:blip r:embed="rId4"/>
          <a:srcRect l="1" r="-134"/>
          <a:stretch/>
        </p:blipFill>
        <p:spPr>
          <a:xfrm>
            <a:off x="5775123" y="3829247"/>
            <a:ext cx="1730880" cy="2243099"/>
          </a:xfrm>
          <a:prstGeom prst="rect">
            <a:avLst/>
          </a:prstGeom>
        </p:spPr>
      </p:pic>
      <p:pic>
        <p:nvPicPr>
          <p:cNvPr id="52" name="Picture 51" descr="A screen capture of a dialogue box on Select what this policy applies to user action">
            <a:extLst>
              <a:ext uri="{FF2B5EF4-FFF2-40B4-BE49-F238E27FC236}">
                <a16:creationId xmlns:a16="http://schemas.microsoft.com/office/drawing/2014/main" id="{9DC53797-B887-91BE-37B2-CEDF5AC09DE9}"/>
              </a:ext>
            </a:extLst>
          </p:cNvPr>
          <p:cNvPicPr>
            <a:picLocks noChangeAspect="1"/>
          </p:cNvPicPr>
          <p:nvPr/>
        </p:nvPicPr>
        <p:blipFill>
          <a:blip r:embed="rId5"/>
          <a:stretch>
            <a:fillRect/>
          </a:stretch>
        </p:blipFill>
        <p:spPr>
          <a:xfrm>
            <a:off x="7883931" y="3814255"/>
            <a:ext cx="1738060" cy="1015825"/>
          </a:xfrm>
          <a:prstGeom prst="rect">
            <a:avLst/>
          </a:prstGeom>
        </p:spPr>
      </p:pic>
      <p:pic>
        <p:nvPicPr>
          <p:cNvPr id="51" name="Picture 50" descr="A screen capture of a dialogue box on Select what this policy applies to Authentication context">
            <a:extLst>
              <a:ext uri="{FF2B5EF4-FFF2-40B4-BE49-F238E27FC236}">
                <a16:creationId xmlns:a16="http://schemas.microsoft.com/office/drawing/2014/main" id="{99CBFCEE-3BB3-2EC0-9167-BD8B8F0054B1}"/>
              </a:ext>
            </a:extLst>
          </p:cNvPr>
          <p:cNvPicPr>
            <a:picLocks noChangeAspect="1"/>
          </p:cNvPicPr>
          <p:nvPr/>
        </p:nvPicPr>
        <p:blipFill>
          <a:blip r:embed="rId6"/>
          <a:stretch>
            <a:fillRect/>
          </a:stretch>
        </p:blipFill>
        <p:spPr>
          <a:xfrm>
            <a:off x="9907618" y="3802077"/>
            <a:ext cx="1893274" cy="1605846"/>
          </a:xfrm>
          <a:prstGeom prst="rect">
            <a:avLst/>
          </a:prstGeom>
        </p:spPr>
      </p:pic>
    </p:spTree>
    <p:extLst>
      <p:ext uri="{BB962C8B-B14F-4D97-AF65-F5344CB8AC3E}">
        <p14:creationId xmlns:p14="http://schemas.microsoft.com/office/powerpoint/2010/main" val="13399224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a:xfrm>
            <a:off x="588263" y="457200"/>
            <a:ext cx="11018520" cy="492443"/>
          </a:xfrm>
        </p:spPr>
        <p:txBody>
          <a:bodyPr/>
          <a:lstStyle/>
          <a:p>
            <a:r>
              <a:rPr lang="en-US" sz="3200" dirty="0"/>
              <a:t>Conditional Access Feature: Conditions</a:t>
            </a:r>
          </a:p>
        </p:txBody>
      </p:sp>
      <p:grpSp>
        <p:nvGrpSpPr>
          <p:cNvPr id="6" name="Group 5">
            <a:extLst>
              <a:ext uri="{FF2B5EF4-FFF2-40B4-BE49-F238E27FC236}">
                <a16:creationId xmlns:a16="http://schemas.microsoft.com/office/drawing/2014/main" id="{0555F724-5E01-4C03-5C8B-D0D621A0EA27}"/>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8" name="Freeform: Shape 7">
              <a:extLst>
                <a:ext uri="{FF2B5EF4-FFF2-40B4-BE49-F238E27FC236}">
                  <a16:creationId xmlns:a16="http://schemas.microsoft.com/office/drawing/2014/main" id="{4E96E10E-002C-B5AF-8AAA-14CEFC0DCE58}"/>
                </a:ext>
                <a:ext uri="{C183D7F6-B498-43B3-948B-1728B52AA6E4}">
                  <adec:decorative xmlns:adec="http://schemas.microsoft.com/office/drawing/2017/decorative" val="1"/>
                </a:ext>
              </a:extLst>
            </p:cNvPr>
            <p:cNvSpPr/>
            <p:nvPr/>
          </p:nvSpPr>
          <p:spPr bwMode="auto">
            <a:xfrm flipH="1">
              <a:off x="5414963" y="1556265"/>
              <a:ext cx="6777037"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B17F28A7-02F8-E1F2-548A-E1616B23D82D}"/>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A2BDE985-7A41-9B56-5AA2-2AF621FF2CEA}"/>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cxnSp>
          <p:nvCxnSpPr>
            <p:cNvPr id="17" name="Straight Connector 16">
              <a:extLst>
                <a:ext uri="{FF2B5EF4-FFF2-40B4-BE49-F238E27FC236}">
                  <a16:creationId xmlns:a16="http://schemas.microsoft.com/office/drawing/2014/main" id="{D3D7BF94-AB56-94AD-FA97-41EB69A42FB6}"/>
                </a:ext>
                <a:ext uri="{C183D7F6-B498-43B3-948B-1728B52AA6E4}">
                  <adec:decorative xmlns:adec="http://schemas.microsoft.com/office/drawing/2017/decorative" val="1"/>
                </a:ext>
              </a:extLst>
            </p:cNvPr>
            <p:cNvCxnSpPr>
              <a:cxnSpLocks/>
            </p:cNvCxnSpPr>
            <p:nvPr/>
          </p:nvCxnSpPr>
          <p:spPr>
            <a:xfrm>
              <a:off x="771526" y="3518394"/>
              <a:ext cx="417701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05AFB10C-EA69-3AC8-B156-2AFA32C8866A}"/>
                </a:ext>
                <a:ext uri="{C183D7F6-B498-43B3-948B-1728B52AA6E4}">
                  <adec:decorative xmlns:adec="http://schemas.microsoft.com/office/drawing/2017/decorative" val="1"/>
                </a:ext>
              </a:extLst>
            </p:cNvPr>
            <p:cNvGrpSpPr/>
            <p:nvPr/>
          </p:nvGrpSpPr>
          <p:grpSpPr>
            <a:xfrm>
              <a:off x="472260" y="3973441"/>
              <a:ext cx="219354" cy="219354"/>
              <a:chOff x="472260" y="1795921"/>
              <a:chExt cx="219354" cy="219354"/>
            </a:xfrm>
          </p:grpSpPr>
          <p:sp>
            <p:nvSpPr>
              <p:cNvPr id="24" name="Oval 23">
                <a:extLst>
                  <a:ext uri="{FF2B5EF4-FFF2-40B4-BE49-F238E27FC236}">
                    <a16:creationId xmlns:a16="http://schemas.microsoft.com/office/drawing/2014/main" id="{DAFF880C-BDA6-2514-1A1E-C4ED19029288}"/>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0B3FD00A-DA4C-6EBA-1B65-7306CAB3283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4CA533E0-C87C-F802-C683-EDADDC95D0FC}"/>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4" name="Oval 3">
                <a:extLst>
                  <a:ext uri="{FF2B5EF4-FFF2-40B4-BE49-F238E27FC236}">
                    <a16:creationId xmlns:a16="http://schemas.microsoft.com/office/drawing/2014/main" id="{9B092699-3055-2AA1-40DB-841859B75E9E}"/>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C64B6A77-7DDF-E1A6-167F-C5A97E59F219}"/>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8" name="TextBox 27">
            <a:extLst>
              <a:ext uri="{FF2B5EF4-FFF2-40B4-BE49-F238E27FC236}">
                <a16:creationId xmlns:a16="http://schemas.microsoft.com/office/drawing/2014/main" id="{6394410B-85D8-B2A2-B848-FAC4ACDFFD7F}"/>
              </a:ext>
            </a:extLst>
          </p:cNvPr>
          <p:cNvSpPr txBox="1">
            <a:spLocks/>
          </p:cNvSpPr>
          <p:nvPr/>
        </p:nvSpPr>
        <p:spPr>
          <a:xfrm>
            <a:off x="771526" y="1703886"/>
            <a:ext cx="4334503" cy="1456809"/>
          </a:xfrm>
          <a:prstGeom prst="rect">
            <a:avLst/>
          </a:prstGeom>
          <a:noFill/>
        </p:spPr>
        <p:txBody>
          <a:bodyPr wrap="square" lIns="0" tIns="0" rIns="0" bIns="0" rtlCol="0" anchor="t">
            <a:spAutoFit/>
          </a:bodyPr>
          <a:lstStyle/>
          <a:p>
            <a:pPr defTabSz="914192">
              <a:spcAft>
                <a:spcPts val="400"/>
              </a:spcAft>
            </a:pPr>
            <a:r>
              <a:rPr lang="en-US">
                <a:cs typeface="Segoe UI"/>
              </a:rPr>
              <a:t>Conditional Access policy triggers access controls when all conditions are met. Conditions are logically ’ANDed’.</a:t>
            </a:r>
          </a:p>
          <a:p>
            <a:pPr marL="171450" defTabSz="914192">
              <a:spcAft>
                <a:spcPts val="400"/>
              </a:spcAft>
            </a:pPr>
            <a:r>
              <a:rPr lang="en-US" i="1">
                <a:cs typeface="Segoe UI"/>
              </a:rPr>
              <a:t>“</a:t>
            </a:r>
            <a:r>
              <a:rPr lang="en-US" sz="1600" i="1">
                <a:cs typeface="Segoe UI"/>
              </a:rPr>
              <a:t>When does this happen” </a:t>
            </a:r>
            <a:r>
              <a:rPr lang="en-US" sz="1600">
                <a:cs typeface="Segoe UI"/>
              </a:rPr>
              <a:t>is called a </a:t>
            </a:r>
            <a:r>
              <a:rPr lang="en-US" sz="1600">
                <a:latin typeface="+mj-lt"/>
                <a:cs typeface="Segoe UI"/>
              </a:rPr>
              <a:t>condition</a:t>
            </a:r>
            <a:r>
              <a:rPr lang="en-US" sz="1600">
                <a:cs typeface="Segoe UI"/>
              </a:rPr>
              <a:t>. </a:t>
            </a:r>
          </a:p>
          <a:p>
            <a:pPr marL="177800" defTabSz="914192">
              <a:spcAft>
                <a:spcPts val="400"/>
              </a:spcAft>
              <a:tabLst>
                <a:tab pos="746125" algn="l"/>
              </a:tabLst>
            </a:pPr>
            <a:r>
              <a:rPr lang="en-US" sz="1600" i="1">
                <a:cs typeface="Segoe UI"/>
              </a:rPr>
              <a:t>“Then do this” </a:t>
            </a:r>
            <a:r>
              <a:rPr lang="en-US" sz="1600">
                <a:cs typeface="Segoe UI"/>
              </a:rPr>
              <a:t>is called an </a:t>
            </a:r>
            <a:r>
              <a:rPr lang="en-US" sz="1600">
                <a:latin typeface="+mj-lt"/>
                <a:cs typeface="Segoe UI"/>
              </a:rPr>
              <a:t>access control</a:t>
            </a:r>
            <a:r>
              <a:rPr lang="en-US" sz="1600">
                <a:cs typeface="Segoe UI"/>
              </a:rPr>
              <a:t>.</a:t>
            </a:r>
          </a:p>
        </p:txBody>
      </p:sp>
      <p:sp>
        <p:nvSpPr>
          <p:cNvPr id="40" name="TextBox 39">
            <a:extLst>
              <a:ext uri="{FF2B5EF4-FFF2-40B4-BE49-F238E27FC236}">
                <a16:creationId xmlns:a16="http://schemas.microsoft.com/office/drawing/2014/main" id="{E7DA8C3C-B9CD-DDF0-5EE8-A5094A9BAEC6}"/>
              </a:ext>
            </a:extLst>
          </p:cNvPr>
          <p:cNvSpPr txBox="1">
            <a:spLocks/>
          </p:cNvSpPr>
          <p:nvPr/>
        </p:nvSpPr>
        <p:spPr>
          <a:xfrm>
            <a:off x="771526" y="3934968"/>
            <a:ext cx="4334503" cy="2390398"/>
          </a:xfrm>
          <a:prstGeom prst="rect">
            <a:avLst/>
          </a:prstGeom>
          <a:noFill/>
        </p:spPr>
        <p:txBody>
          <a:bodyPr wrap="square" lIns="0" tIns="0" rIns="0" bIns="0" rtlCol="0" anchor="t">
            <a:spAutoFit/>
          </a:bodyPr>
          <a:lstStyle/>
          <a:p>
            <a:pPr defTabSz="914192">
              <a:spcAft>
                <a:spcPts val="400"/>
              </a:spcAft>
            </a:pPr>
            <a:r>
              <a:rPr lang="en-US" dirty="0">
                <a:cs typeface="Segoe UI"/>
              </a:rPr>
              <a:t>Available conditions:</a:t>
            </a:r>
          </a:p>
          <a:p>
            <a:pPr marL="404813" indent="-233363" defTabSz="914192">
              <a:spcAft>
                <a:spcPts val="400"/>
              </a:spcAft>
              <a:buFont typeface="Arial" panose="020B0604020202020204" pitchFamily="34" charset="0"/>
              <a:buChar char="•"/>
            </a:pPr>
            <a:r>
              <a:rPr lang="en-US" sz="1600" dirty="0">
                <a:cs typeface="Segoe UI"/>
              </a:rPr>
              <a:t>User risk level</a:t>
            </a:r>
          </a:p>
          <a:p>
            <a:pPr marL="404813" indent="-233363" defTabSz="914192">
              <a:spcAft>
                <a:spcPts val="400"/>
              </a:spcAft>
              <a:buFont typeface="Arial" panose="020B0604020202020204" pitchFamily="34" charset="0"/>
              <a:buChar char="•"/>
            </a:pPr>
            <a:r>
              <a:rPr lang="en-US" sz="1600" dirty="0">
                <a:cs typeface="Segoe UI"/>
              </a:rPr>
              <a:t>Sign-in risk level</a:t>
            </a:r>
          </a:p>
          <a:p>
            <a:pPr marL="404813" indent="-233363" defTabSz="914192">
              <a:spcAft>
                <a:spcPts val="400"/>
              </a:spcAft>
              <a:buFont typeface="Arial" panose="020B0604020202020204" pitchFamily="34" charset="0"/>
              <a:buChar char="•"/>
            </a:pPr>
            <a:r>
              <a:rPr lang="en-US" sz="1600" dirty="0">
                <a:cs typeface="Segoe UI"/>
              </a:rPr>
              <a:t>Device platforms</a:t>
            </a:r>
          </a:p>
          <a:p>
            <a:pPr marL="404813" indent="-233363" defTabSz="914192">
              <a:spcAft>
                <a:spcPts val="400"/>
              </a:spcAft>
              <a:buFont typeface="Arial" panose="020B0604020202020204" pitchFamily="34" charset="0"/>
              <a:buChar char="•"/>
            </a:pPr>
            <a:r>
              <a:rPr lang="en-US" sz="1600" dirty="0">
                <a:cs typeface="Segoe UI"/>
              </a:rPr>
              <a:t>Locations</a:t>
            </a:r>
          </a:p>
          <a:p>
            <a:pPr marL="404813" indent="-233363" defTabSz="914192">
              <a:spcAft>
                <a:spcPts val="400"/>
              </a:spcAft>
              <a:buFont typeface="Arial" panose="020B0604020202020204" pitchFamily="34" charset="0"/>
              <a:buChar char="•"/>
            </a:pPr>
            <a:r>
              <a:rPr lang="en-US" sz="1600" dirty="0">
                <a:cs typeface="Segoe UI"/>
              </a:rPr>
              <a:t>Client apps</a:t>
            </a:r>
          </a:p>
          <a:p>
            <a:pPr marL="404813" indent="-233363" defTabSz="914192">
              <a:spcAft>
                <a:spcPts val="400"/>
              </a:spcAft>
              <a:buFont typeface="Arial" panose="020B0604020202020204" pitchFamily="34" charset="0"/>
              <a:buChar char="•"/>
            </a:pPr>
            <a:r>
              <a:rPr lang="en-US" sz="1600" dirty="0">
                <a:cs typeface="Segoe UI"/>
              </a:rPr>
              <a:t>Filter for devices</a:t>
            </a:r>
          </a:p>
          <a:p>
            <a:pPr marL="404813" indent="-233363" defTabSz="914192">
              <a:spcAft>
                <a:spcPts val="400"/>
              </a:spcAft>
              <a:buFont typeface="Arial" panose="020B0604020202020204" pitchFamily="34" charset="0"/>
              <a:buChar char="•"/>
            </a:pPr>
            <a:r>
              <a:rPr lang="en-US" sz="1600" dirty="0">
                <a:cs typeface="Segoe UI"/>
              </a:rPr>
              <a:t>Authentication flows (preview)</a:t>
            </a:r>
            <a:endParaRPr lang="en-US" dirty="0">
              <a:cs typeface="Segoe UI"/>
            </a:endParaRPr>
          </a:p>
        </p:txBody>
      </p:sp>
      <p:pic>
        <p:nvPicPr>
          <p:cNvPr id="41" name="Picture 40" descr="A screen capture of a dialogue box on user risk level">
            <a:extLst>
              <a:ext uri="{FF2B5EF4-FFF2-40B4-BE49-F238E27FC236}">
                <a16:creationId xmlns:a16="http://schemas.microsoft.com/office/drawing/2014/main" id="{2FC30D15-3D9C-79C9-AC9D-4770669B0AC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5687968" y="1694206"/>
            <a:ext cx="1159871" cy="1357097"/>
          </a:xfrm>
          <a:prstGeom prst="rect">
            <a:avLst/>
          </a:prstGeom>
        </p:spPr>
      </p:pic>
      <p:pic>
        <p:nvPicPr>
          <p:cNvPr id="42" name="Picture 41" descr="A screen capture of a dialogue box on Sign-in risk level">
            <a:extLst>
              <a:ext uri="{FF2B5EF4-FFF2-40B4-BE49-F238E27FC236}">
                <a16:creationId xmlns:a16="http://schemas.microsoft.com/office/drawing/2014/main" id="{736BF9D7-B573-E1E6-CA08-9D1943ED38EC}"/>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rcRect/>
          <a:stretch/>
        </p:blipFill>
        <p:spPr>
          <a:xfrm>
            <a:off x="7205711" y="1694206"/>
            <a:ext cx="1195999" cy="1924390"/>
          </a:xfrm>
          <a:prstGeom prst="rect">
            <a:avLst/>
          </a:prstGeom>
        </p:spPr>
      </p:pic>
      <p:pic>
        <p:nvPicPr>
          <p:cNvPr id="43" name="Picture 42" descr="A screen capture of a dialogue box on Device platform">
            <a:extLst>
              <a:ext uri="{FF2B5EF4-FFF2-40B4-BE49-F238E27FC236}">
                <a16:creationId xmlns:a16="http://schemas.microsoft.com/office/drawing/2014/main" id="{2CBB7D50-7344-ED30-80D8-1D0B809B5CAD}"/>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rcRect/>
          <a:stretch/>
        </p:blipFill>
        <p:spPr>
          <a:xfrm>
            <a:off x="8839742" y="1700438"/>
            <a:ext cx="1231030" cy="2293988"/>
          </a:xfrm>
          <a:prstGeom prst="rect">
            <a:avLst/>
          </a:prstGeom>
        </p:spPr>
      </p:pic>
      <p:pic>
        <p:nvPicPr>
          <p:cNvPr id="46" name="Picture 45" descr="A screen capture of a dialogue box on Client apps">
            <a:extLst>
              <a:ext uri="{FF2B5EF4-FFF2-40B4-BE49-F238E27FC236}">
                <a16:creationId xmlns:a16="http://schemas.microsoft.com/office/drawing/2014/main" id="{E4906B3F-EB0F-B4EF-40C9-CA07E721453F}"/>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25000"/>
                    </a14:imgEffect>
                  </a14:imgLayer>
                </a14:imgProps>
              </a:ext>
            </a:extLst>
          </a:blip>
          <a:srcRect/>
          <a:stretch/>
        </p:blipFill>
        <p:spPr>
          <a:xfrm>
            <a:off x="10402165" y="1686301"/>
            <a:ext cx="1361026" cy="2256829"/>
          </a:xfrm>
          <a:prstGeom prst="rect">
            <a:avLst/>
          </a:prstGeom>
        </p:spPr>
      </p:pic>
      <p:pic>
        <p:nvPicPr>
          <p:cNvPr id="45" name="Picture 44" descr="A screen capture of a dialogue box on filter for devices ">
            <a:extLst>
              <a:ext uri="{FF2B5EF4-FFF2-40B4-BE49-F238E27FC236}">
                <a16:creationId xmlns:a16="http://schemas.microsoft.com/office/drawing/2014/main" id="{62FA2F24-67F7-9937-FE3F-3D09A148CEC9}"/>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25000"/>
                    </a14:imgEffect>
                  </a14:imgLayer>
                </a14:imgProps>
              </a:ext>
            </a:extLst>
          </a:blip>
          <a:srcRect/>
          <a:stretch/>
        </p:blipFill>
        <p:spPr>
          <a:xfrm>
            <a:off x="5815630" y="4203987"/>
            <a:ext cx="2064417" cy="1304279"/>
          </a:xfrm>
          <a:prstGeom prst="rect">
            <a:avLst/>
          </a:prstGeom>
        </p:spPr>
      </p:pic>
      <p:pic>
        <p:nvPicPr>
          <p:cNvPr id="44" name="Picture 43" descr="A screen capture of a dialogue box on control user access based on their physical location">
            <a:extLst>
              <a:ext uri="{FF2B5EF4-FFF2-40B4-BE49-F238E27FC236}">
                <a16:creationId xmlns:a16="http://schemas.microsoft.com/office/drawing/2014/main" id="{5A48B10A-C7F2-1289-E91D-1F6E8A9FDD1F}"/>
              </a:ext>
            </a:extLst>
          </p:cNvPr>
          <p:cNvPicPr>
            <a:picLocks noChangeAspect="1"/>
          </p:cNvPicPr>
          <p:nvPr/>
        </p:nvPicPr>
        <p:blipFill>
          <a:blip r:embed="rId13">
            <a:extLst>
              <a:ext uri="{BEBA8EAE-BF5A-486C-A8C5-ECC9F3942E4B}">
                <a14:imgProps xmlns:a14="http://schemas.microsoft.com/office/drawing/2010/main">
                  <a14:imgLayer r:embed="rId14">
                    <a14:imgEffect>
                      <a14:sharpenSoften amount="25000"/>
                    </a14:imgEffect>
                  </a14:imgLayer>
                </a14:imgProps>
              </a:ext>
            </a:extLst>
          </a:blip>
          <a:srcRect/>
          <a:stretch/>
        </p:blipFill>
        <p:spPr>
          <a:xfrm>
            <a:off x="8235919" y="4269884"/>
            <a:ext cx="1564460" cy="1396425"/>
          </a:xfrm>
          <a:prstGeom prst="rect">
            <a:avLst/>
          </a:prstGeom>
        </p:spPr>
      </p:pic>
      <p:pic>
        <p:nvPicPr>
          <p:cNvPr id="9" name="Image 8">
            <a:extLst>
              <a:ext uri="{FF2B5EF4-FFF2-40B4-BE49-F238E27FC236}">
                <a16:creationId xmlns:a16="http://schemas.microsoft.com/office/drawing/2014/main" id="{8DC92077-618F-1AB4-0B25-5102521F5F78}"/>
              </a:ext>
            </a:extLst>
          </p:cNvPr>
          <p:cNvPicPr>
            <a:picLocks noChangeAspect="1"/>
          </p:cNvPicPr>
          <p:nvPr/>
        </p:nvPicPr>
        <p:blipFill>
          <a:blip r:embed="rId15"/>
          <a:stretch>
            <a:fillRect/>
          </a:stretch>
        </p:blipFill>
        <p:spPr>
          <a:xfrm>
            <a:off x="10314501" y="4250732"/>
            <a:ext cx="1496390" cy="1652365"/>
          </a:xfrm>
          <a:prstGeom prst="rect">
            <a:avLst/>
          </a:prstGeom>
        </p:spPr>
      </p:pic>
    </p:spTree>
    <p:extLst>
      <p:ext uri="{BB962C8B-B14F-4D97-AF65-F5344CB8AC3E}">
        <p14:creationId xmlns:p14="http://schemas.microsoft.com/office/powerpoint/2010/main" val="32425227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Conditions: User and sign-in risk</a:t>
            </a:r>
          </a:p>
        </p:txBody>
      </p:sp>
      <p:grpSp>
        <p:nvGrpSpPr>
          <p:cNvPr id="6" name="Group 5">
            <a:extLst>
              <a:ext uri="{FF2B5EF4-FFF2-40B4-BE49-F238E27FC236}">
                <a16:creationId xmlns:a16="http://schemas.microsoft.com/office/drawing/2014/main" id="{730AC144-18EF-92EC-BFB4-7628876044AC}"/>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23" name="Freeform: Shape 22">
              <a:extLst>
                <a:ext uri="{FF2B5EF4-FFF2-40B4-BE49-F238E27FC236}">
                  <a16:creationId xmlns:a16="http://schemas.microsoft.com/office/drawing/2014/main" id="{822AE2CA-0A9C-5AF1-4BE2-D15F1E45ECD6}"/>
                </a:ext>
                <a:ext uri="{C183D7F6-B498-43B3-948B-1728B52AA6E4}">
                  <adec:decorative xmlns:adec="http://schemas.microsoft.com/office/drawing/2017/decorative" val="1"/>
                </a:ext>
              </a:extLst>
            </p:cNvPr>
            <p:cNvSpPr/>
            <p:nvPr/>
          </p:nvSpPr>
          <p:spPr bwMode="auto">
            <a:xfrm flipH="1">
              <a:off x="5414963" y="1556265"/>
              <a:ext cx="6777037"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4" name="Arrow: Bent 23">
              <a:extLst>
                <a:ext uri="{FF2B5EF4-FFF2-40B4-BE49-F238E27FC236}">
                  <a16:creationId xmlns:a16="http://schemas.microsoft.com/office/drawing/2014/main" id="{2CC9C3C6-46AA-0AA3-22F3-E729F5B8E9BC}"/>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5" name="Arrow: Bent 24">
              <a:extLst>
                <a:ext uri="{FF2B5EF4-FFF2-40B4-BE49-F238E27FC236}">
                  <a16:creationId xmlns:a16="http://schemas.microsoft.com/office/drawing/2014/main" id="{D357B825-260F-C09C-DC47-4FBEBFE22D86}"/>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7" name="Group 26">
              <a:extLst>
                <a:ext uri="{FF2B5EF4-FFF2-40B4-BE49-F238E27FC236}">
                  <a16:creationId xmlns:a16="http://schemas.microsoft.com/office/drawing/2014/main" id="{4BAC6BDA-6C5C-CE3E-6440-630E6001027B}"/>
                </a:ext>
                <a:ext uri="{C183D7F6-B498-43B3-948B-1728B52AA6E4}">
                  <adec:decorative xmlns:adec="http://schemas.microsoft.com/office/drawing/2017/decorative" val="1"/>
                </a:ext>
              </a:extLst>
            </p:cNvPr>
            <p:cNvGrpSpPr/>
            <p:nvPr/>
          </p:nvGrpSpPr>
          <p:grpSpPr>
            <a:xfrm>
              <a:off x="472260" y="4991022"/>
              <a:ext cx="219354" cy="219354"/>
              <a:chOff x="472260" y="1795921"/>
              <a:chExt cx="219354" cy="219354"/>
            </a:xfrm>
          </p:grpSpPr>
          <p:sp>
            <p:nvSpPr>
              <p:cNvPr id="29" name="Oval 28">
                <a:extLst>
                  <a:ext uri="{FF2B5EF4-FFF2-40B4-BE49-F238E27FC236}">
                    <a16:creationId xmlns:a16="http://schemas.microsoft.com/office/drawing/2014/main" id="{BAA8326C-F9B0-9FD1-CF4F-647251D66CF3}"/>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5649E89E-E522-0774-FA06-639F4EFCFBB6}"/>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8" name="Straight Connector 27">
              <a:extLst>
                <a:ext uri="{FF2B5EF4-FFF2-40B4-BE49-F238E27FC236}">
                  <a16:creationId xmlns:a16="http://schemas.microsoft.com/office/drawing/2014/main" id="{DBD162AF-1FE1-2B51-BC04-1369CC774A8F}"/>
                </a:ext>
                <a:ext uri="{C183D7F6-B498-43B3-948B-1728B52AA6E4}">
                  <adec:decorative xmlns:adec="http://schemas.microsoft.com/office/drawing/2017/decorative" val="1"/>
                </a:ext>
              </a:extLst>
            </p:cNvPr>
            <p:cNvCxnSpPr>
              <a:cxnSpLocks/>
            </p:cNvCxnSpPr>
            <p:nvPr/>
          </p:nvCxnSpPr>
          <p:spPr>
            <a:xfrm>
              <a:off x="771526" y="2833447"/>
              <a:ext cx="422138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1B021A7-BD81-62DC-3DDD-315AA4562AF5}"/>
                </a:ext>
                <a:ext uri="{C183D7F6-B498-43B3-948B-1728B52AA6E4}">
                  <adec:decorative xmlns:adec="http://schemas.microsoft.com/office/drawing/2017/decorative" val="1"/>
                </a:ext>
              </a:extLst>
            </p:cNvPr>
            <p:cNvCxnSpPr>
              <a:cxnSpLocks/>
            </p:cNvCxnSpPr>
            <p:nvPr/>
          </p:nvCxnSpPr>
          <p:spPr>
            <a:xfrm>
              <a:off x="771526" y="4600126"/>
              <a:ext cx="422138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187A662D-3EBA-7DBA-BCF6-916A4B263A8E}"/>
                </a:ext>
                <a:ext uri="{C183D7F6-B498-43B3-948B-1728B52AA6E4}">
                  <adec:decorative xmlns:adec="http://schemas.microsoft.com/office/drawing/2017/decorative" val="1"/>
                </a:ext>
              </a:extLst>
            </p:cNvPr>
            <p:cNvGrpSpPr/>
            <p:nvPr/>
          </p:nvGrpSpPr>
          <p:grpSpPr>
            <a:xfrm>
              <a:off x="472260" y="3246083"/>
              <a:ext cx="219354" cy="219354"/>
              <a:chOff x="472260" y="1795921"/>
              <a:chExt cx="219354" cy="219354"/>
            </a:xfrm>
          </p:grpSpPr>
          <p:sp>
            <p:nvSpPr>
              <p:cNvPr id="45" name="Oval 44">
                <a:extLst>
                  <a:ext uri="{FF2B5EF4-FFF2-40B4-BE49-F238E27FC236}">
                    <a16:creationId xmlns:a16="http://schemas.microsoft.com/office/drawing/2014/main" id="{91642E56-DA9E-45B8-0232-1F8DB259ADAD}"/>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B874BA6C-7BBE-51C7-6E9B-574A09122136}"/>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 name="Group 1">
              <a:extLst>
                <a:ext uri="{FF2B5EF4-FFF2-40B4-BE49-F238E27FC236}">
                  <a16:creationId xmlns:a16="http://schemas.microsoft.com/office/drawing/2014/main" id="{3A204230-593B-AC31-BFA3-7B3EB881DB1A}"/>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4" name="Oval 3">
                <a:extLst>
                  <a:ext uri="{FF2B5EF4-FFF2-40B4-BE49-F238E27FC236}">
                    <a16:creationId xmlns:a16="http://schemas.microsoft.com/office/drawing/2014/main" id="{D3F61E96-CB75-15D1-5F50-03BFFCEFAB3F}"/>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CE69B3AB-55F0-588D-E180-E49248DCBD68}"/>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33" name="TextBox 32">
            <a:extLst>
              <a:ext uri="{FF2B5EF4-FFF2-40B4-BE49-F238E27FC236}">
                <a16:creationId xmlns:a16="http://schemas.microsoft.com/office/drawing/2014/main" id="{EFF596E6-774B-9C53-1330-45E0B5B446DE}"/>
              </a:ext>
            </a:extLst>
          </p:cNvPr>
          <p:cNvSpPr txBox="1">
            <a:spLocks/>
          </p:cNvSpPr>
          <p:nvPr/>
        </p:nvSpPr>
        <p:spPr>
          <a:xfrm>
            <a:off x="771526" y="1703886"/>
            <a:ext cx="4334503" cy="738664"/>
          </a:xfrm>
          <a:prstGeom prst="rect">
            <a:avLst/>
          </a:prstGeom>
          <a:noFill/>
        </p:spPr>
        <p:txBody>
          <a:bodyPr wrap="square" lIns="0" tIns="0" rIns="0" bIns="0" rtlCol="0" anchor="t">
            <a:spAutoFit/>
          </a:bodyPr>
          <a:lstStyle/>
          <a:p>
            <a:pPr defTabSz="914192">
              <a:spcAft>
                <a:spcPts val="400"/>
              </a:spcAft>
            </a:pPr>
            <a:r>
              <a:rPr lang="en-US" sz="1600" dirty="0">
                <a:cs typeface="Segoe UI"/>
              </a:rPr>
              <a:t>User and sign-in risks are calculated by Entra Identity Protection* and available as signals/conditions in Conditional Access.</a:t>
            </a:r>
          </a:p>
        </p:txBody>
      </p:sp>
      <p:sp>
        <p:nvSpPr>
          <p:cNvPr id="34" name="TextBox 33">
            <a:extLst>
              <a:ext uri="{FF2B5EF4-FFF2-40B4-BE49-F238E27FC236}">
                <a16:creationId xmlns:a16="http://schemas.microsoft.com/office/drawing/2014/main" id="{978FB039-69D2-F679-E51E-1696DE396894}"/>
              </a:ext>
            </a:extLst>
          </p:cNvPr>
          <p:cNvSpPr txBox="1">
            <a:spLocks/>
          </p:cNvSpPr>
          <p:nvPr/>
        </p:nvSpPr>
        <p:spPr>
          <a:xfrm>
            <a:off x="771526" y="3224344"/>
            <a:ext cx="4334503" cy="984885"/>
          </a:xfrm>
          <a:prstGeom prst="rect">
            <a:avLst/>
          </a:prstGeom>
          <a:noFill/>
        </p:spPr>
        <p:txBody>
          <a:bodyPr wrap="square" lIns="0" tIns="0" rIns="0" bIns="0" rtlCol="0" anchor="t">
            <a:spAutoFit/>
          </a:bodyPr>
          <a:lstStyle/>
          <a:p>
            <a:pPr defTabSz="914192">
              <a:spcAft>
                <a:spcPts val="400"/>
              </a:spcAft>
            </a:pPr>
            <a:r>
              <a:rPr lang="en-US" sz="1600">
                <a:cs typeface="Segoe UI"/>
              </a:rPr>
              <a:t>If a risk is detected, users can be blocked from access or forced to perform additional security measures (e.g., step-up authentication or password change).</a:t>
            </a:r>
          </a:p>
        </p:txBody>
      </p:sp>
      <p:sp>
        <p:nvSpPr>
          <p:cNvPr id="42" name="TextBox 41">
            <a:extLst>
              <a:ext uri="{FF2B5EF4-FFF2-40B4-BE49-F238E27FC236}">
                <a16:creationId xmlns:a16="http://schemas.microsoft.com/office/drawing/2014/main" id="{2D57BF8D-5AE8-927E-B388-3155BF1D3E7E}"/>
              </a:ext>
            </a:extLst>
          </p:cNvPr>
          <p:cNvSpPr txBox="1">
            <a:spLocks/>
          </p:cNvSpPr>
          <p:nvPr/>
        </p:nvSpPr>
        <p:spPr>
          <a:xfrm>
            <a:off x="771526" y="4991022"/>
            <a:ext cx="4334503" cy="738664"/>
          </a:xfrm>
          <a:prstGeom prst="rect">
            <a:avLst/>
          </a:prstGeom>
          <a:noFill/>
        </p:spPr>
        <p:txBody>
          <a:bodyPr wrap="square" lIns="0" tIns="0" rIns="0" bIns="0" rtlCol="0" anchor="t">
            <a:spAutoFit/>
          </a:bodyPr>
          <a:lstStyle/>
          <a:p>
            <a:pPr defTabSz="914192">
              <a:spcAft>
                <a:spcPts val="400"/>
              </a:spcAft>
            </a:pPr>
            <a:r>
              <a:rPr lang="en-US" sz="1600" dirty="0">
                <a:cs typeface="Segoe UI"/>
              </a:rPr>
              <a:t>Risk policies should be configured in Conditional Access rather than Entra ID Identity Protection.</a:t>
            </a:r>
          </a:p>
        </p:txBody>
      </p:sp>
      <p:sp>
        <p:nvSpPr>
          <p:cNvPr id="43" name="TextBox 42">
            <a:extLst>
              <a:ext uri="{FF2B5EF4-FFF2-40B4-BE49-F238E27FC236}">
                <a16:creationId xmlns:a16="http://schemas.microsoft.com/office/drawing/2014/main" id="{C0C1D06C-A887-D1C3-BBDB-E62C43782385}"/>
              </a:ext>
            </a:extLst>
          </p:cNvPr>
          <p:cNvSpPr txBox="1"/>
          <p:nvPr/>
        </p:nvSpPr>
        <p:spPr>
          <a:xfrm>
            <a:off x="682657" y="6174500"/>
            <a:ext cx="3048912" cy="110800"/>
          </a:xfrm>
          <a:prstGeom prst="rect">
            <a:avLst/>
          </a:prstGeom>
          <a:noFill/>
        </p:spPr>
        <p:txBody>
          <a:bodyPr wrap="none" lIns="0" tIns="0" rIns="0" bIns="0">
            <a:spAutoFit/>
          </a:bodyPr>
          <a:lstStyle/>
          <a:p>
            <a:pPr defTabSz="914367">
              <a:lnSpc>
                <a:spcPct val="90000"/>
              </a:lnSpc>
              <a:spcAft>
                <a:spcPts val="588"/>
              </a:spcAft>
            </a:pPr>
            <a:r>
              <a:rPr lang="en-US" sz="800" i="1" dirty="0">
                <a:highlight>
                  <a:srgbClr val="FFFF00"/>
                </a:highlight>
              </a:rPr>
              <a:t>* User and/or sign-in risk calculation requires Entra ID Premium P2</a:t>
            </a:r>
          </a:p>
        </p:txBody>
      </p:sp>
      <p:pic>
        <p:nvPicPr>
          <p:cNvPr id="48" name="Picture 47" descr="A screen capture of User Risk ">
            <a:extLst>
              <a:ext uri="{FF2B5EF4-FFF2-40B4-BE49-F238E27FC236}">
                <a16:creationId xmlns:a16="http://schemas.microsoft.com/office/drawing/2014/main" id="{0BA55AA9-789E-C322-B31A-ACE156BD0123}"/>
              </a:ext>
            </a:extLst>
          </p:cNvPr>
          <p:cNvPicPr>
            <a:picLocks noChangeAspect="1"/>
          </p:cNvPicPr>
          <p:nvPr/>
        </p:nvPicPr>
        <p:blipFill>
          <a:blip r:embed="rId3"/>
          <a:stretch>
            <a:fillRect/>
          </a:stretch>
        </p:blipFill>
        <p:spPr>
          <a:xfrm>
            <a:off x="5823120" y="1841224"/>
            <a:ext cx="2723809" cy="2809524"/>
          </a:xfrm>
          <a:prstGeom prst="rect">
            <a:avLst/>
          </a:prstGeom>
        </p:spPr>
      </p:pic>
      <p:pic>
        <p:nvPicPr>
          <p:cNvPr id="49" name="Picture 48" descr="A screen capture of Sign-in risk">
            <a:extLst>
              <a:ext uri="{FF2B5EF4-FFF2-40B4-BE49-F238E27FC236}">
                <a16:creationId xmlns:a16="http://schemas.microsoft.com/office/drawing/2014/main" id="{7F628C29-035C-AA2A-AA79-D38AD0CF0BF8}"/>
              </a:ext>
            </a:extLst>
          </p:cNvPr>
          <p:cNvPicPr>
            <a:picLocks noChangeAspect="1"/>
          </p:cNvPicPr>
          <p:nvPr/>
        </p:nvPicPr>
        <p:blipFill>
          <a:blip r:embed="rId4"/>
          <a:stretch>
            <a:fillRect/>
          </a:stretch>
        </p:blipFill>
        <p:spPr>
          <a:xfrm>
            <a:off x="8855862" y="1841223"/>
            <a:ext cx="2619048" cy="4142857"/>
          </a:xfrm>
          <a:prstGeom prst="rect">
            <a:avLst/>
          </a:prstGeom>
        </p:spPr>
      </p:pic>
    </p:spTree>
    <p:extLst>
      <p:ext uri="{BB962C8B-B14F-4D97-AF65-F5344CB8AC3E}">
        <p14:creationId xmlns:p14="http://schemas.microsoft.com/office/powerpoint/2010/main" val="341913659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C43AA7-C5A5-B85D-5015-BB489240D698}"/>
              </a:ext>
            </a:extLst>
          </p:cNvPr>
          <p:cNvSpPr>
            <a:spLocks noGrp="1"/>
          </p:cNvSpPr>
          <p:nvPr>
            <p:ph type="title"/>
          </p:nvPr>
        </p:nvSpPr>
        <p:spPr>
          <a:xfrm>
            <a:off x="588263" y="457200"/>
            <a:ext cx="7011246" cy="984885"/>
          </a:xfrm>
        </p:spPr>
        <p:txBody>
          <a:bodyPr/>
          <a:lstStyle/>
          <a:p>
            <a:r>
              <a:rPr lang="fr-FR" sz="3200" dirty="0"/>
              <a:t>En complément du guide sur l’accès conditionnel</a:t>
            </a:r>
          </a:p>
        </p:txBody>
      </p:sp>
      <p:sp>
        <p:nvSpPr>
          <p:cNvPr id="3" name="Espace réservé du texte 2">
            <a:extLst>
              <a:ext uri="{FF2B5EF4-FFF2-40B4-BE49-F238E27FC236}">
                <a16:creationId xmlns:a16="http://schemas.microsoft.com/office/drawing/2014/main" id="{DFB38DCA-FE53-7BA1-FE71-AD51AF7F1E61}"/>
              </a:ext>
            </a:extLst>
          </p:cNvPr>
          <p:cNvSpPr>
            <a:spLocks noGrp="1"/>
          </p:cNvSpPr>
          <p:nvPr>
            <p:ph type="body" sz="quarter" idx="10"/>
          </p:nvPr>
        </p:nvSpPr>
        <p:spPr>
          <a:xfrm>
            <a:off x="588263" y="1833638"/>
            <a:ext cx="6473365" cy="2865400"/>
          </a:xfrm>
        </p:spPr>
        <p:txBody>
          <a:bodyPr/>
          <a:lstStyle/>
          <a:p>
            <a:r>
              <a:rPr lang="fr-FR" sz="2400" dirty="0"/>
              <a:t>Pour la sécurisation de l’intégration PSC et plus largement pour assoir une trajectoire de sécurisation des locataires Entra ID des ES</a:t>
            </a:r>
          </a:p>
          <a:p>
            <a:pPr lvl="2">
              <a:spcBef>
                <a:spcPts val="600"/>
              </a:spcBef>
            </a:pPr>
            <a:r>
              <a:rPr lang="fr-FR" dirty="0">
                <a:latin typeface="+mj-lt"/>
              </a:rPr>
              <a:t>Locataires Entra concernés pour cet atelier </a:t>
            </a:r>
            <a:r>
              <a:rPr lang="fr-FR" dirty="0"/>
              <a:t>:</a:t>
            </a:r>
          </a:p>
          <a:p>
            <a:pPr lvl="3"/>
            <a:r>
              <a:rPr lang="fr-FR" dirty="0">
                <a:ea typeface="Calibri" panose="020F0502020204030204" pitchFamily="34" charset="0"/>
              </a:rPr>
              <a:t>Priorité 1 : locataire pour l’i</a:t>
            </a:r>
            <a:r>
              <a:rPr lang="fr-FR" dirty="0"/>
              <a:t>ntégration applicative de la plateforme PSC avec Entra ID</a:t>
            </a:r>
          </a:p>
          <a:p>
            <a:pPr lvl="3"/>
            <a:r>
              <a:rPr lang="fr-FR" dirty="0"/>
              <a:t>Priorité 2 : autres locataires </a:t>
            </a:r>
          </a:p>
          <a:p>
            <a:pPr lvl="3"/>
            <a:endParaRPr lang="fr-FR" dirty="0"/>
          </a:p>
          <a:p>
            <a:r>
              <a:rPr lang="fr-FR" sz="2400" dirty="0"/>
              <a:t>Et à utiliser conjointement</a:t>
            </a:r>
            <a:endParaRPr lang="fr-FR" dirty="0"/>
          </a:p>
        </p:txBody>
      </p:sp>
      <p:sp>
        <p:nvSpPr>
          <p:cNvPr id="7" name="ZoneTexte 6">
            <a:extLst>
              <a:ext uri="{FF2B5EF4-FFF2-40B4-BE49-F238E27FC236}">
                <a16:creationId xmlns:a16="http://schemas.microsoft.com/office/drawing/2014/main" id="{D154F844-3F5B-B38B-2B8A-881E431362E9}"/>
              </a:ext>
            </a:extLst>
          </p:cNvPr>
          <p:cNvSpPr txBox="1"/>
          <p:nvPr/>
        </p:nvSpPr>
        <p:spPr>
          <a:xfrm>
            <a:off x="7161086" y="5939758"/>
            <a:ext cx="4721238" cy="276999"/>
          </a:xfrm>
          <a:prstGeom prst="rect">
            <a:avLst/>
          </a:prstGeom>
          <a:noFill/>
        </p:spPr>
        <p:txBody>
          <a:bodyPr wrap="square">
            <a:spAutoFit/>
          </a:bodyPr>
          <a:lstStyle/>
          <a:p>
            <a:pPr algn="ctr"/>
            <a:r>
              <a:rPr lang="en-US" sz="1200" dirty="0">
                <a:solidFill>
                  <a:srgbClr val="0078D4"/>
                </a:solidFill>
                <a:latin typeface="+mj-lt"/>
                <a:hlinkClick r:id="rId3"/>
              </a:rPr>
              <a:t>https://aka.ms/PSC_CA_EntraID</a:t>
            </a:r>
            <a:endParaRPr lang="en-US" sz="1200" dirty="0">
              <a:solidFill>
                <a:srgbClr val="0078D4"/>
              </a:solidFill>
              <a:latin typeface="+mj-lt"/>
            </a:endParaRPr>
          </a:p>
        </p:txBody>
      </p:sp>
      <p:pic>
        <p:nvPicPr>
          <p:cNvPr id="5" name="Image 4">
            <a:hlinkClick r:id="rId3"/>
            <a:extLst>
              <a:ext uri="{FF2B5EF4-FFF2-40B4-BE49-F238E27FC236}">
                <a16:creationId xmlns:a16="http://schemas.microsoft.com/office/drawing/2014/main" id="{81ED5681-E99D-6E24-1CD4-A090DD37FA71}"/>
              </a:ext>
            </a:extLst>
          </p:cNvPr>
          <p:cNvPicPr>
            <a:picLocks noChangeAspect="1"/>
          </p:cNvPicPr>
          <p:nvPr/>
        </p:nvPicPr>
        <p:blipFill>
          <a:blip r:embed="rId4"/>
          <a:stretch>
            <a:fillRect/>
          </a:stretch>
        </p:blipFill>
        <p:spPr>
          <a:xfrm>
            <a:off x="7773649" y="1338249"/>
            <a:ext cx="3175293" cy="447194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7885142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3866-A632-4F58-84C5-A4C5255DE2CE}"/>
              </a:ext>
            </a:extLst>
          </p:cNvPr>
          <p:cNvSpPr>
            <a:spLocks noGrp="1"/>
          </p:cNvSpPr>
          <p:nvPr>
            <p:ph type="title"/>
          </p:nvPr>
        </p:nvSpPr>
        <p:spPr>
          <a:xfrm>
            <a:off x="588263" y="457200"/>
            <a:ext cx="11018520" cy="492443"/>
          </a:xfrm>
        </p:spPr>
        <p:txBody>
          <a:bodyPr/>
          <a:lstStyle/>
          <a:p>
            <a:r>
              <a:rPr lang="en-US" sz="3200" dirty="0"/>
              <a:t>Conditions: Device Platforms</a:t>
            </a:r>
          </a:p>
        </p:txBody>
      </p:sp>
      <p:grpSp>
        <p:nvGrpSpPr>
          <p:cNvPr id="17" name="Group 16">
            <a:extLst>
              <a:ext uri="{FF2B5EF4-FFF2-40B4-BE49-F238E27FC236}">
                <a16:creationId xmlns:a16="http://schemas.microsoft.com/office/drawing/2014/main" id="{7AFA4859-7EEC-46B2-5492-0DC09561E42F}"/>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65774897-C8BF-55E4-6A10-E27A4B90DAFA}"/>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2E7441B6-E3AE-B3BA-E092-BF527F9E33E8}"/>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D69F2B52-5CB3-0069-24CD-6A7C9468EBFD}"/>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5" name="Group 24">
              <a:extLst>
                <a:ext uri="{FF2B5EF4-FFF2-40B4-BE49-F238E27FC236}">
                  <a16:creationId xmlns:a16="http://schemas.microsoft.com/office/drawing/2014/main" id="{0607FFBF-DB5E-F501-0DF8-57E19CBB446F}"/>
                </a:ext>
                <a:ext uri="{C183D7F6-B498-43B3-948B-1728B52AA6E4}">
                  <adec:decorative xmlns:adec="http://schemas.microsoft.com/office/drawing/2017/decorative" val="1"/>
                </a:ext>
              </a:extLst>
            </p:cNvPr>
            <p:cNvGrpSpPr/>
            <p:nvPr/>
          </p:nvGrpSpPr>
          <p:grpSpPr>
            <a:xfrm>
              <a:off x="472260" y="5130563"/>
              <a:ext cx="219354" cy="219354"/>
              <a:chOff x="472260" y="1795921"/>
              <a:chExt cx="219354" cy="219354"/>
            </a:xfrm>
          </p:grpSpPr>
          <p:sp>
            <p:nvSpPr>
              <p:cNvPr id="26" name="Oval 25">
                <a:extLst>
                  <a:ext uri="{FF2B5EF4-FFF2-40B4-BE49-F238E27FC236}">
                    <a16:creationId xmlns:a16="http://schemas.microsoft.com/office/drawing/2014/main" id="{FFB508CC-D58C-BD11-1F88-2F04D5501781}"/>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B5247EB9-C23D-6FE8-CF21-E85ECB910780}"/>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42" name="Straight Connector 41">
              <a:extLst>
                <a:ext uri="{FF2B5EF4-FFF2-40B4-BE49-F238E27FC236}">
                  <a16:creationId xmlns:a16="http://schemas.microsoft.com/office/drawing/2014/main" id="{92D3997A-EAF9-3596-D4D9-1761673EECA4}"/>
                </a:ext>
                <a:ext uri="{C183D7F6-B498-43B3-948B-1728B52AA6E4}">
                  <adec:decorative xmlns:adec="http://schemas.microsoft.com/office/drawing/2017/decorative" val="1"/>
                </a:ext>
              </a:extLst>
            </p:cNvPr>
            <p:cNvCxnSpPr>
              <a:cxnSpLocks/>
            </p:cNvCxnSpPr>
            <p:nvPr/>
          </p:nvCxnSpPr>
          <p:spPr>
            <a:xfrm>
              <a:off x="771525" y="4765258"/>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84D7A43-3DEA-4B39-9FD6-32E03C56344F}"/>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4" name="Oval 3">
                <a:extLst>
                  <a:ext uri="{FF2B5EF4-FFF2-40B4-BE49-F238E27FC236}">
                    <a16:creationId xmlns:a16="http://schemas.microsoft.com/office/drawing/2014/main" id="{EB04AC01-CA5F-11A8-49B0-327427D5F91D}"/>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EBC64497-F4C9-6660-E4EC-AA97D9F0076E}"/>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8" name="Freeform: Shape 7">
            <a:extLst>
              <a:ext uri="{FF2B5EF4-FFF2-40B4-BE49-F238E27FC236}">
                <a16:creationId xmlns:a16="http://schemas.microsoft.com/office/drawing/2014/main" id="{5A189F36-3B5A-84FA-0777-165E1CB7B968}"/>
              </a:ext>
              <a:ext uri="{C183D7F6-B498-43B3-948B-1728B52AA6E4}">
                <adec:decorative xmlns:adec="http://schemas.microsoft.com/office/drawing/2017/decorative" val="1"/>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sp>
        <p:nvSpPr>
          <p:cNvPr id="32" name="TextBox 31">
            <a:extLst>
              <a:ext uri="{FF2B5EF4-FFF2-40B4-BE49-F238E27FC236}">
                <a16:creationId xmlns:a16="http://schemas.microsoft.com/office/drawing/2014/main" id="{E6196089-0A13-5367-C0B9-A3BE39289EAE}"/>
              </a:ext>
            </a:extLst>
          </p:cNvPr>
          <p:cNvSpPr txBox="1">
            <a:spLocks/>
          </p:cNvSpPr>
          <p:nvPr/>
        </p:nvSpPr>
        <p:spPr>
          <a:xfrm>
            <a:off x="771526" y="1597788"/>
            <a:ext cx="7356474" cy="2882840"/>
          </a:xfrm>
          <a:prstGeom prst="rect">
            <a:avLst/>
          </a:prstGeom>
          <a:noFill/>
        </p:spPr>
        <p:txBody>
          <a:bodyPr wrap="square" lIns="0" tIns="0" rIns="0" bIns="0" rtlCol="0" anchor="t">
            <a:spAutoFit/>
          </a:bodyPr>
          <a:lstStyle/>
          <a:p>
            <a:pPr defTabSz="914192">
              <a:spcAft>
                <a:spcPts val="400"/>
              </a:spcAft>
            </a:pPr>
            <a:r>
              <a:rPr lang="en-US" sz="2400">
                <a:latin typeface="+mj-lt"/>
                <a:cs typeface="Segoe UI"/>
              </a:rPr>
              <a:t>Available Device platforms</a:t>
            </a:r>
          </a:p>
          <a:p>
            <a:pPr marL="400050" indent="-228600" defTabSz="914192">
              <a:spcAft>
                <a:spcPts val="400"/>
              </a:spcAft>
              <a:buFont typeface="Arial" panose="020B0604020202020204" pitchFamily="34" charset="0"/>
              <a:buChar char="•"/>
            </a:pPr>
            <a:r>
              <a:rPr lang="en-US" sz="2000">
                <a:cs typeface="Segoe UI"/>
              </a:rPr>
              <a:t>Any device (including unsupported)</a:t>
            </a:r>
          </a:p>
          <a:p>
            <a:pPr marL="400050" indent="-228600" defTabSz="914192">
              <a:spcAft>
                <a:spcPts val="400"/>
              </a:spcAft>
              <a:buFont typeface="Arial" panose="020B0604020202020204" pitchFamily="34" charset="0"/>
              <a:buChar char="•"/>
            </a:pPr>
            <a:r>
              <a:rPr lang="en-US" sz="2000">
                <a:cs typeface="Segoe UI"/>
              </a:rPr>
              <a:t>Android</a:t>
            </a:r>
          </a:p>
          <a:p>
            <a:pPr marL="400050" indent="-228600" defTabSz="914192">
              <a:spcAft>
                <a:spcPts val="400"/>
              </a:spcAft>
              <a:buFont typeface="Arial" panose="020B0604020202020204" pitchFamily="34" charset="0"/>
              <a:buChar char="•"/>
            </a:pPr>
            <a:r>
              <a:rPr lang="en-US" sz="2000">
                <a:cs typeface="Segoe UI"/>
              </a:rPr>
              <a:t>iOS</a:t>
            </a:r>
          </a:p>
          <a:p>
            <a:pPr marL="400050" indent="-228600" defTabSz="914192">
              <a:spcAft>
                <a:spcPts val="400"/>
              </a:spcAft>
              <a:buFont typeface="Arial" panose="020B0604020202020204" pitchFamily="34" charset="0"/>
              <a:buChar char="•"/>
            </a:pPr>
            <a:r>
              <a:rPr lang="en-US" sz="2000">
                <a:cs typeface="Segoe UI"/>
              </a:rPr>
              <a:t>Windows Phone</a:t>
            </a:r>
          </a:p>
          <a:p>
            <a:pPr marL="400050" indent="-228600" defTabSz="914192">
              <a:spcAft>
                <a:spcPts val="400"/>
              </a:spcAft>
              <a:buFont typeface="Arial" panose="020B0604020202020204" pitchFamily="34" charset="0"/>
              <a:buChar char="•"/>
            </a:pPr>
            <a:r>
              <a:rPr lang="en-US" sz="2000">
                <a:cs typeface="Segoe UI"/>
              </a:rPr>
              <a:t>Windows</a:t>
            </a:r>
          </a:p>
          <a:p>
            <a:pPr marL="400050" indent="-228600" defTabSz="914192">
              <a:spcAft>
                <a:spcPts val="400"/>
              </a:spcAft>
              <a:buFont typeface="Arial" panose="020B0604020202020204" pitchFamily="34" charset="0"/>
              <a:buChar char="•"/>
            </a:pPr>
            <a:r>
              <a:rPr lang="en-US" sz="2000">
                <a:cs typeface="Segoe UI"/>
              </a:rPr>
              <a:t>macOS</a:t>
            </a:r>
          </a:p>
          <a:p>
            <a:pPr marL="400050" indent="-228600" defTabSz="914192">
              <a:spcAft>
                <a:spcPts val="400"/>
              </a:spcAft>
              <a:buFont typeface="Arial" panose="020B0604020202020204" pitchFamily="34" charset="0"/>
              <a:buChar char="•"/>
            </a:pPr>
            <a:r>
              <a:rPr lang="en-US" sz="2000">
                <a:cs typeface="Segoe UI"/>
              </a:rPr>
              <a:t>Linux</a:t>
            </a:r>
          </a:p>
        </p:txBody>
      </p:sp>
      <p:sp>
        <p:nvSpPr>
          <p:cNvPr id="41" name="TextBox 40">
            <a:extLst>
              <a:ext uri="{FF2B5EF4-FFF2-40B4-BE49-F238E27FC236}">
                <a16:creationId xmlns:a16="http://schemas.microsoft.com/office/drawing/2014/main" id="{D78F194D-95F9-C64F-FBA3-DDCD0F4185F6}"/>
              </a:ext>
            </a:extLst>
          </p:cNvPr>
          <p:cNvSpPr txBox="1">
            <a:spLocks/>
          </p:cNvSpPr>
          <p:nvPr/>
        </p:nvSpPr>
        <p:spPr>
          <a:xfrm>
            <a:off x="771526" y="5049888"/>
            <a:ext cx="7356474" cy="738664"/>
          </a:xfrm>
          <a:prstGeom prst="rect">
            <a:avLst/>
          </a:prstGeom>
          <a:noFill/>
        </p:spPr>
        <p:txBody>
          <a:bodyPr wrap="square" lIns="0" tIns="0" rIns="0" bIns="0" rtlCol="0" anchor="t">
            <a:spAutoFit/>
          </a:bodyPr>
          <a:lstStyle/>
          <a:p>
            <a:pPr defTabSz="914192">
              <a:spcAft>
                <a:spcPts val="400"/>
              </a:spcAft>
            </a:pPr>
            <a:r>
              <a:rPr lang="en-US" sz="2400">
                <a:cs typeface="Segoe UI"/>
              </a:rPr>
              <a:t>If you choose </a:t>
            </a:r>
            <a:r>
              <a:rPr lang="en-US" sz="2400">
                <a:latin typeface="+mj-lt"/>
                <a:cs typeface="Segoe UI"/>
              </a:rPr>
              <a:t>Any device</a:t>
            </a:r>
            <a:r>
              <a:rPr lang="en-US" sz="2400">
                <a:cs typeface="Segoe UI"/>
              </a:rPr>
              <a:t>, you can exclude specific platforms on the </a:t>
            </a:r>
            <a:r>
              <a:rPr lang="en-US" sz="2400" i="1">
                <a:cs typeface="Segoe UI"/>
              </a:rPr>
              <a:t>Exclude</a:t>
            </a:r>
            <a:r>
              <a:rPr lang="en-US" sz="2400">
                <a:cs typeface="Segoe UI"/>
              </a:rPr>
              <a:t> tab.</a:t>
            </a:r>
          </a:p>
        </p:txBody>
      </p:sp>
      <p:pic>
        <p:nvPicPr>
          <p:cNvPr id="45" name="Picture 44" descr="A screen capture on Device platforms">
            <a:extLst>
              <a:ext uri="{FF2B5EF4-FFF2-40B4-BE49-F238E27FC236}">
                <a16:creationId xmlns:a16="http://schemas.microsoft.com/office/drawing/2014/main" id="{200F72CD-B340-FA69-6972-4C9AA306727D}"/>
              </a:ext>
            </a:extLst>
          </p:cNvPr>
          <p:cNvPicPr>
            <a:picLocks noChangeAspect="1"/>
          </p:cNvPicPr>
          <p:nvPr/>
        </p:nvPicPr>
        <p:blipFill>
          <a:blip r:embed="rId3"/>
          <a:stretch>
            <a:fillRect/>
          </a:stretch>
        </p:blipFill>
        <p:spPr>
          <a:xfrm>
            <a:off x="8944140" y="1741224"/>
            <a:ext cx="2342328" cy="4364856"/>
          </a:xfrm>
          <a:prstGeom prst="rect">
            <a:avLst/>
          </a:prstGeom>
        </p:spPr>
      </p:pic>
    </p:spTree>
    <p:extLst>
      <p:ext uri="{BB962C8B-B14F-4D97-AF65-F5344CB8AC3E}">
        <p14:creationId xmlns:p14="http://schemas.microsoft.com/office/powerpoint/2010/main" val="5124043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Bent 6">
            <a:extLst>
              <a:ext uri="{FF2B5EF4-FFF2-40B4-BE49-F238E27FC236}">
                <a16:creationId xmlns:a16="http://schemas.microsoft.com/office/drawing/2014/main" id="{69A92FDA-8052-6841-7B6C-4C44CC41CC69}"/>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8FFC3866-A632-4F58-84C5-A4C5255DE2CE}"/>
              </a:ext>
            </a:extLst>
          </p:cNvPr>
          <p:cNvSpPr>
            <a:spLocks noGrp="1"/>
          </p:cNvSpPr>
          <p:nvPr>
            <p:ph type="title"/>
          </p:nvPr>
        </p:nvSpPr>
        <p:spPr>
          <a:xfrm>
            <a:off x="588263" y="457200"/>
            <a:ext cx="11018520" cy="492443"/>
          </a:xfrm>
        </p:spPr>
        <p:txBody>
          <a:bodyPr/>
          <a:lstStyle/>
          <a:p>
            <a:r>
              <a:rPr lang="en-US" sz="3200" dirty="0"/>
              <a:t>Conditions: Locations</a:t>
            </a:r>
          </a:p>
        </p:txBody>
      </p:sp>
      <p:sp>
        <p:nvSpPr>
          <p:cNvPr id="19" name="Freeform: Shape 18">
            <a:extLst>
              <a:ext uri="{FF2B5EF4-FFF2-40B4-BE49-F238E27FC236}">
                <a16:creationId xmlns:a16="http://schemas.microsoft.com/office/drawing/2014/main" id="{D164162A-BB5A-C7CA-0CCE-CAFC065B669C}"/>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1" name="Arrow: Bent 20">
            <a:extLst>
              <a:ext uri="{FF2B5EF4-FFF2-40B4-BE49-F238E27FC236}">
                <a16:creationId xmlns:a16="http://schemas.microsoft.com/office/drawing/2014/main" id="{F3ED6871-5389-626F-ACDC-2894A01FBFF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cxnSp>
        <p:nvCxnSpPr>
          <p:cNvPr id="23" name="Straight Connector 22">
            <a:extLst>
              <a:ext uri="{FF2B5EF4-FFF2-40B4-BE49-F238E27FC236}">
                <a16:creationId xmlns:a16="http://schemas.microsoft.com/office/drawing/2014/main" id="{57D4D393-334D-4685-E084-0012E02C5B94}"/>
              </a:ext>
              <a:ext uri="{C183D7F6-B498-43B3-948B-1728B52AA6E4}">
                <adec:decorative xmlns:adec="http://schemas.microsoft.com/office/drawing/2017/decorative" val="1"/>
              </a:ext>
            </a:extLst>
          </p:cNvPr>
          <p:cNvCxnSpPr>
            <a:cxnSpLocks/>
          </p:cNvCxnSpPr>
          <p:nvPr/>
        </p:nvCxnSpPr>
        <p:spPr>
          <a:xfrm>
            <a:off x="771525" y="2937194"/>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1FD38E8-AA1F-0DD3-8021-E86D725EDA89}"/>
              </a:ext>
              <a:ext uri="{C183D7F6-B498-43B3-948B-1728B52AA6E4}">
                <adec:decorative xmlns:adec="http://schemas.microsoft.com/office/drawing/2017/decorative" val="1"/>
              </a:ext>
            </a:extLst>
          </p:cNvPr>
          <p:cNvGrpSpPr/>
          <p:nvPr/>
        </p:nvGrpSpPr>
        <p:grpSpPr>
          <a:xfrm>
            <a:off x="472260" y="1703886"/>
            <a:ext cx="219354" cy="219354"/>
            <a:chOff x="472260" y="1795921"/>
            <a:chExt cx="219354" cy="219354"/>
          </a:xfrm>
        </p:grpSpPr>
        <p:sp>
          <p:nvSpPr>
            <p:cNvPr id="27" name="Oval 26">
              <a:extLst>
                <a:ext uri="{FF2B5EF4-FFF2-40B4-BE49-F238E27FC236}">
                  <a16:creationId xmlns:a16="http://schemas.microsoft.com/office/drawing/2014/main" id="{7AD37770-7934-3058-F4B4-E3B14695AA0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C5AE8E51-DCBA-85F5-0563-C3AC2E7D00AF}"/>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DD050502-D2D9-27C5-FFE1-D6C788B69687}"/>
              </a:ext>
              <a:ext uri="{C183D7F6-B498-43B3-948B-1728B52AA6E4}">
                <adec:decorative xmlns:adec="http://schemas.microsoft.com/office/drawing/2017/decorative" val="1"/>
              </a:ext>
            </a:extLst>
          </p:cNvPr>
          <p:cNvCxnSpPr>
            <a:cxnSpLocks/>
          </p:cNvCxnSpPr>
          <p:nvPr/>
        </p:nvCxnSpPr>
        <p:spPr>
          <a:xfrm>
            <a:off x="771525" y="4719796"/>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D24A570-A5C7-2EED-CC69-B495545E09B7}"/>
              </a:ext>
            </a:extLst>
          </p:cNvPr>
          <p:cNvSpPr txBox="1">
            <a:spLocks/>
          </p:cNvSpPr>
          <p:nvPr/>
        </p:nvSpPr>
        <p:spPr>
          <a:xfrm>
            <a:off x="771526" y="1703886"/>
            <a:ext cx="7356474" cy="995144"/>
          </a:xfrm>
          <a:prstGeom prst="rect">
            <a:avLst/>
          </a:prstGeom>
          <a:noFill/>
        </p:spPr>
        <p:txBody>
          <a:bodyPr wrap="square" lIns="0" tIns="0" rIns="0" bIns="0" rtlCol="0" anchor="t">
            <a:spAutoFit/>
          </a:bodyPr>
          <a:lstStyle/>
          <a:p>
            <a:pPr defTabSz="914192">
              <a:spcAft>
                <a:spcPts val="400"/>
              </a:spcAft>
            </a:pPr>
            <a:r>
              <a:rPr lang="en-US" sz="1600" dirty="0">
                <a:latin typeface="+mj-lt"/>
                <a:cs typeface="Segoe UI"/>
              </a:rPr>
              <a:t>Locations</a:t>
            </a:r>
          </a:p>
          <a:p>
            <a:pPr marL="400050" indent="-228600" defTabSz="914192">
              <a:spcAft>
                <a:spcPts val="400"/>
              </a:spcAft>
              <a:buFont typeface="Arial" panose="020B0604020202020204" pitchFamily="34" charset="0"/>
              <a:buChar char="•"/>
            </a:pPr>
            <a:r>
              <a:rPr lang="en-US" sz="1400" dirty="0">
                <a:cs typeface="Segoe UI"/>
              </a:rPr>
              <a:t>Typically, trusted locations are network areas that your IT department controls.</a:t>
            </a:r>
          </a:p>
          <a:p>
            <a:pPr marL="400050" indent="-228600" defTabSz="914192">
              <a:spcAft>
                <a:spcPts val="400"/>
              </a:spcAft>
              <a:buFont typeface="Arial" panose="020B0604020202020204" pitchFamily="34" charset="0"/>
              <a:buChar char="•"/>
            </a:pPr>
            <a:r>
              <a:rPr lang="en-US" sz="1400" dirty="0">
                <a:cs typeface="Segoe UI"/>
              </a:rPr>
              <a:t>Trusted named locations are also used by Microsoft Entra Identity Protection and Entra ID security reports to reduce false positives.</a:t>
            </a:r>
            <a:endParaRPr lang="en-US" sz="1600" dirty="0">
              <a:cs typeface="Segoe UI"/>
            </a:endParaRPr>
          </a:p>
        </p:txBody>
      </p:sp>
      <p:grpSp>
        <p:nvGrpSpPr>
          <p:cNvPr id="24" name="Group 23">
            <a:extLst>
              <a:ext uri="{FF2B5EF4-FFF2-40B4-BE49-F238E27FC236}">
                <a16:creationId xmlns:a16="http://schemas.microsoft.com/office/drawing/2014/main" id="{463E0FAE-8314-BFA0-EB73-3F781483E320}"/>
              </a:ext>
              <a:ext uri="{C183D7F6-B498-43B3-948B-1728B52AA6E4}">
                <adec:decorative xmlns:adec="http://schemas.microsoft.com/office/drawing/2017/decorative" val="1"/>
              </a:ext>
            </a:extLst>
          </p:cNvPr>
          <p:cNvGrpSpPr/>
          <p:nvPr/>
        </p:nvGrpSpPr>
        <p:grpSpPr>
          <a:xfrm>
            <a:off x="472260" y="3356571"/>
            <a:ext cx="219354" cy="219354"/>
            <a:chOff x="472260" y="1795921"/>
            <a:chExt cx="219354" cy="219354"/>
          </a:xfrm>
        </p:grpSpPr>
        <p:sp>
          <p:nvSpPr>
            <p:cNvPr id="25" name="Oval 24">
              <a:extLst>
                <a:ext uri="{FF2B5EF4-FFF2-40B4-BE49-F238E27FC236}">
                  <a16:creationId xmlns:a16="http://schemas.microsoft.com/office/drawing/2014/main" id="{158081CF-1785-8F78-0AA2-DB8FDE54FA9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CA448643-6D3E-69CC-CB76-627AE979951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C3E3CBD3-6FE2-52CB-4A05-500805C9FEEF}"/>
              </a:ext>
            </a:extLst>
          </p:cNvPr>
          <p:cNvSpPr txBox="1">
            <a:spLocks/>
          </p:cNvSpPr>
          <p:nvPr/>
        </p:nvSpPr>
        <p:spPr>
          <a:xfrm>
            <a:off x="771526" y="3356571"/>
            <a:ext cx="7356474" cy="943848"/>
          </a:xfrm>
          <a:prstGeom prst="rect">
            <a:avLst/>
          </a:prstGeom>
          <a:noFill/>
        </p:spPr>
        <p:txBody>
          <a:bodyPr wrap="square" lIns="0" tIns="0" rIns="0" bIns="0" rtlCol="0" anchor="t">
            <a:spAutoFit/>
          </a:bodyPr>
          <a:lstStyle/>
          <a:p>
            <a:pPr defTabSz="914192">
              <a:spcAft>
                <a:spcPts val="400"/>
              </a:spcAft>
            </a:pPr>
            <a:r>
              <a:rPr lang="en-US" sz="1600" dirty="0">
                <a:latin typeface="+mj-lt"/>
                <a:cs typeface="Segoe UI"/>
              </a:rPr>
              <a:t>Country/Region</a:t>
            </a:r>
          </a:p>
          <a:p>
            <a:pPr marL="400050" indent="-228600" defTabSz="914192">
              <a:spcAft>
                <a:spcPts val="400"/>
              </a:spcAft>
              <a:buFont typeface="Arial" panose="020B0604020202020204" pitchFamily="34" charset="0"/>
              <a:buChar char="•"/>
            </a:pPr>
            <a:r>
              <a:rPr lang="en-US" sz="1400" dirty="0">
                <a:cs typeface="Segoe UI"/>
              </a:rPr>
              <a:t>Using this option, you can select one or more countries or regions to define a named location. Consider defining countries into </a:t>
            </a:r>
            <a:r>
              <a:rPr lang="en-US" sz="1400" dirty="0">
                <a:latin typeface="+mj-lt"/>
                <a:cs typeface="Segoe UI"/>
              </a:rPr>
              <a:t>Doing Business/Activities In -</a:t>
            </a:r>
            <a:r>
              <a:rPr lang="en-US" sz="1400" dirty="0">
                <a:cs typeface="Segoe UI"/>
              </a:rPr>
              <a:t>, e.g., France, vs </a:t>
            </a:r>
            <a:r>
              <a:rPr lang="en-US" sz="1400" dirty="0">
                <a:latin typeface="+mj-lt"/>
                <a:cs typeface="Segoe UI"/>
              </a:rPr>
              <a:t>Not Doing Business/Activities In </a:t>
            </a:r>
            <a:r>
              <a:rPr lang="en-US" sz="1400" dirty="0">
                <a:cs typeface="Segoe UI"/>
              </a:rPr>
              <a:t>for defining policies.</a:t>
            </a:r>
          </a:p>
        </p:txBody>
      </p:sp>
      <p:grpSp>
        <p:nvGrpSpPr>
          <p:cNvPr id="37" name="Group 36">
            <a:extLst>
              <a:ext uri="{FF2B5EF4-FFF2-40B4-BE49-F238E27FC236}">
                <a16:creationId xmlns:a16="http://schemas.microsoft.com/office/drawing/2014/main" id="{B97F22EC-AA68-C558-7C0E-404929A15FC7}"/>
              </a:ext>
              <a:ext uri="{C183D7F6-B498-43B3-948B-1728B52AA6E4}">
                <adec:decorative xmlns:adec="http://schemas.microsoft.com/office/drawing/2017/decorative" val="1"/>
              </a:ext>
            </a:extLst>
          </p:cNvPr>
          <p:cNvGrpSpPr/>
          <p:nvPr/>
        </p:nvGrpSpPr>
        <p:grpSpPr>
          <a:xfrm>
            <a:off x="472260" y="5139173"/>
            <a:ext cx="219354" cy="219354"/>
            <a:chOff x="472260" y="1795921"/>
            <a:chExt cx="219354" cy="219354"/>
          </a:xfrm>
        </p:grpSpPr>
        <p:sp>
          <p:nvSpPr>
            <p:cNvPr id="38" name="Oval 37">
              <a:extLst>
                <a:ext uri="{FF2B5EF4-FFF2-40B4-BE49-F238E27FC236}">
                  <a16:creationId xmlns:a16="http://schemas.microsoft.com/office/drawing/2014/main" id="{0D88730D-75CE-4B0E-E02D-05EFB49AC9B5}"/>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ACC0B6E4-F04D-88B2-3B48-707294B640D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0" name="TextBox 39">
            <a:extLst>
              <a:ext uri="{FF2B5EF4-FFF2-40B4-BE49-F238E27FC236}">
                <a16:creationId xmlns:a16="http://schemas.microsoft.com/office/drawing/2014/main" id="{A9B8CD77-60CB-906F-7BFF-27E4F5C728B4}"/>
              </a:ext>
            </a:extLst>
          </p:cNvPr>
          <p:cNvSpPr txBox="1">
            <a:spLocks/>
          </p:cNvSpPr>
          <p:nvPr/>
        </p:nvSpPr>
        <p:spPr>
          <a:xfrm>
            <a:off x="771526" y="5139173"/>
            <a:ext cx="7356474" cy="943848"/>
          </a:xfrm>
          <a:prstGeom prst="rect">
            <a:avLst/>
          </a:prstGeom>
          <a:noFill/>
        </p:spPr>
        <p:txBody>
          <a:bodyPr wrap="square" lIns="0" tIns="0" rIns="0" bIns="0" rtlCol="0" anchor="t">
            <a:spAutoFit/>
          </a:bodyPr>
          <a:lstStyle/>
          <a:p>
            <a:pPr defTabSz="914192">
              <a:spcAft>
                <a:spcPts val="400"/>
              </a:spcAft>
            </a:pPr>
            <a:r>
              <a:rPr lang="en-US" sz="1600">
                <a:latin typeface="+mj-lt"/>
                <a:cs typeface="Segoe UI"/>
              </a:rPr>
              <a:t>Include unknown areas</a:t>
            </a:r>
          </a:p>
          <a:p>
            <a:pPr marL="400050" indent="-228600" defTabSz="914192">
              <a:spcAft>
                <a:spcPts val="400"/>
              </a:spcAft>
              <a:buFont typeface="Arial" panose="020B0604020202020204" pitchFamily="34" charset="0"/>
              <a:buChar char="•"/>
            </a:pPr>
            <a:r>
              <a:rPr lang="en-US" sz="1400">
                <a:cs typeface="Segoe UI"/>
              </a:rPr>
              <a:t>Some IP addresses are not mapped to a specific country. This option allows you to choose if these IP addresses should be included in the named location. They could be checked when the named location policy applies to unknown locations.</a:t>
            </a:r>
          </a:p>
        </p:txBody>
      </p:sp>
      <p:pic>
        <p:nvPicPr>
          <p:cNvPr id="44" name="Picture 43" descr="A screen capture of New Location (Countries) where Doing Business In is highlighted">
            <a:extLst>
              <a:ext uri="{FF2B5EF4-FFF2-40B4-BE49-F238E27FC236}">
                <a16:creationId xmlns:a16="http://schemas.microsoft.com/office/drawing/2014/main" id="{E458A19F-CBAA-81D0-41F0-77B8FFCDDAB7}"/>
              </a:ext>
            </a:extLst>
          </p:cNvPr>
          <p:cNvPicPr>
            <a:picLocks noChangeAspect="1"/>
          </p:cNvPicPr>
          <p:nvPr/>
        </p:nvPicPr>
        <p:blipFill>
          <a:blip r:embed="rId3"/>
          <a:stretch/>
        </p:blipFill>
        <p:spPr>
          <a:xfrm>
            <a:off x="8944140" y="1741224"/>
            <a:ext cx="2288134" cy="1783318"/>
          </a:xfrm>
          <a:prstGeom prst="rect">
            <a:avLst/>
          </a:prstGeom>
        </p:spPr>
      </p:pic>
      <p:pic>
        <p:nvPicPr>
          <p:cNvPr id="45" name="Picture 44" descr="A screen capture of Configure">
            <a:extLst>
              <a:ext uri="{FF2B5EF4-FFF2-40B4-BE49-F238E27FC236}">
                <a16:creationId xmlns:a16="http://schemas.microsoft.com/office/drawing/2014/main" id="{C01B4E88-9526-BAA8-420D-244DFBB176F5}"/>
              </a:ext>
            </a:extLst>
          </p:cNvPr>
          <p:cNvPicPr>
            <a:picLocks noChangeAspect="1"/>
          </p:cNvPicPr>
          <p:nvPr/>
        </p:nvPicPr>
        <p:blipFill>
          <a:blip r:embed="rId4"/>
          <a:stretch/>
        </p:blipFill>
        <p:spPr>
          <a:xfrm>
            <a:off x="8944139" y="3844246"/>
            <a:ext cx="1920711" cy="2207997"/>
          </a:xfrm>
          <a:prstGeom prst="rect">
            <a:avLst/>
          </a:prstGeom>
        </p:spPr>
      </p:pic>
    </p:spTree>
    <p:extLst>
      <p:ext uri="{BB962C8B-B14F-4D97-AF65-F5344CB8AC3E}">
        <p14:creationId xmlns:p14="http://schemas.microsoft.com/office/powerpoint/2010/main" val="31837027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BAAA30-9F29-4673-A6A4-D43F6A080FE3}"/>
              </a:ext>
            </a:extLst>
          </p:cNvPr>
          <p:cNvSpPr>
            <a:spLocks noGrp="1"/>
          </p:cNvSpPr>
          <p:nvPr>
            <p:ph type="title"/>
          </p:nvPr>
        </p:nvSpPr>
        <p:spPr>
          <a:xfrm>
            <a:off x="588263" y="457200"/>
            <a:ext cx="11018520" cy="492443"/>
          </a:xfrm>
        </p:spPr>
        <p:txBody>
          <a:bodyPr/>
          <a:lstStyle/>
          <a:p>
            <a:r>
              <a:rPr lang="en-US" sz="3200" dirty="0"/>
              <a:t>Conditions: Client Apps</a:t>
            </a:r>
          </a:p>
        </p:txBody>
      </p:sp>
      <p:grpSp>
        <p:nvGrpSpPr>
          <p:cNvPr id="37" name="Group 36">
            <a:extLst>
              <a:ext uri="{FF2B5EF4-FFF2-40B4-BE49-F238E27FC236}">
                <a16:creationId xmlns:a16="http://schemas.microsoft.com/office/drawing/2014/main" id="{6CF4D89C-2089-6346-A26C-FF01E92F2AC3}"/>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689EF3BD-8C3D-E294-2FBE-4044360604F0}"/>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F11AC6E9-818E-34DC-21F7-75B33CD1C82E}"/>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056630D4-6F3B-0E0E-E085-CC533FCC9A57}"/>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78FDD9E5-51B1-BB57-6CBB-D6849F020FD5}"/>
                </a:ext>
              </a:extLst>
            </p:cNvPr>
            <p:cNvGrpSpPr/>
            <p:nvPr/>
          </p:nvGrpSpPr>
          <p:grpSpPr>
            <a:xfrm>
              <a:off x="472260" y="1703886"/>
              <a:ext cx="219354" cy="219354"/>
              <a:chOff x="472260" y="1795921"/>
              <a:chExt cx="219354" cy="219354"/>
            </a:xfrm>
          </p:grpSpPr>
          <p:sp>
            <p:nvSpPr>
              <p:cNvPr id="22" name="Oval 21">
                <a:extLst>
                  <a:ext uri="{FF2B5EF4-FFF2-40B4-BE49-F238E27FC236}">
                    <a16:creationId xmlns:a16="http://schemas.microsoft.com/office/drawing/2014/main" id="{4DEA7FFB-6475-AC81-EFDC-1EBA698DF70E}"/>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D4367E68-BF8B-B4EB-A143-9A190F7B147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1" name="Straight Connector 30">
              <a:extLst>
                <a:ext uri="{FF2B5EF4-FFF2-40B4-BE49-F238E27FC236}">
                  <a16:creationId xmlns:a16="http://schemas.microsoft.com/office/drawing/2014/main" id="{7269CADB-A3A3-261E-6F48-A55EFE21EEBB}"/>
                </a:ext>
                <a:ext uri="{C183D7F6-B498-43B3-948B-1728B52AA6E4}">
                  <adec:decorative xmlns:adec="http://schemas.microsoft.com/office/drawing/2017/decorative" val="1"/>
                </a:ext>
              </a:extLst>
            </p:cNvPr>
            <p:cNvCxnSpPr>
              <a:cxnSpLocks/>
            </p:cNvCxnSpPr>
            <p:nvPr/>
          </p:nvCxnSpPr>
          <p:spPr>
            <a:xfrm>
              <a:off x="771525" y="4142961"/>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3FD7FF49-E9B6-8B4B-3D21-8CA2517467BD}"/>
                </a:ext>
              </a:extLst>
            </p:cNvPr>
            <p:cNvGrpSpPr/>
            <p:nvPr/>
          </p:nvGrpSpPr>
          <p:grpSpPr>
            <a:xfrm>
              <a:off x="472260" y="4427600"/>
              <a:ext cx="219354" cy="219354"/>
              <a:chOff x="472260" y="1795921"/>
              <a:chExt cx="219354" cy="219354"/>
            </a:xfrm>
          </p:grpSpPr>
          <p:sp>
            <p:nvSpPr>
              <p:cNvPr id="33" name="Oval 32">
                <a:extLst>
                  <a:ext uri="{FF2B5EF4-FFF2-40B4-BE49-F238E27FC236}">
                    <a16:creationId xmlns:a16="http://schemas.microsoft.com/office/drawing/2014/main" id="{B11F44D6-FBB7-2561-994A-1F46184135DD}"/>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4" name="Oval 33">
                <a:extLst>
                  <a:ext uri="{FF2B5EF4-FFF2-40B4-BE49-F238E27FC236}">
                    <a16:creationId xmlns:a16="http://schemas.microsoft.com/office/drawing/2014/main" id="{CCA9C92A-8A9A-FDC6-9B8B-D6EA902B34DB}"/>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9F92CE2E-53B6-F0B8-B8DF-2D74F8A99932}"/>
              </a:ext>
            </a:extLst>
          </p:cNvPr>
          <p:cNvSpPr txBox="1">
            <a:spLocks/>
          </p:cNvSpPr>
          <p:nvPr/>
        </p:nvSpPr>
        <p:spPr>
          <a:xfrm>
            <a:off x="771526" y="1703886"/>
            <a:ext cx="7356474" cy="2390398"/>
          </a:xfrm>
          <a:prstGeom prst="rect">
            <a:avLst/>
          </a:prstGeom>
          <a:noFill/>
        </p:spPr>
        <p:txBody>
          <a:bodyPr wrap="square" lIns="0" tIns="0" rIns="0" bIns="0" rtlCol="0" anchor="t">
            <a:spAutoFit/>
          </a:bodyPr>
          <a:lstStyle/>
          <a:p>
            <a:pPr defTabSz="914192">
              <a:spcAft>
                <a:spcPts val="400"/>
              </a:spcAft>
            </a:pPr>
            <a:r>
              <a:rPr lang="en-US" sz="1400" dirty="0">
                <a:cs typeface="Segoe UI"/>
              </a:rPr>
              <a:t>Client apps use different protocols:</a:t>
            </a:r>
          </a:p>
          <a:p>
            <a:pPr marL="400050" indent="-228600" defTabSz="914192">
              <a:spcAft>
                <a:spcPts val="400"/>
              </a:spcAft>
              <a:buFont typeface="Arial" panose="020B0604020202020204" pitchFamily="34" charset="0"/>
              <a:buChar char="•"/>
            </a:pPr>
            <a:r>
              <a:rPr lang="en-US" sz="1400" dirty="0">
                <a:cs typeface="Segoe UI"/>
              </a:rPr>
              <a:t>Browser: Passive federation clients using a web browser user agent string</a:t>
            </a:r>
          </a:p>
          <a:p>
            <a:pPr marL="400050" indent="-228600" defTabSz="914192">
              <a:spcAft>
                <a:spcPts val="400"/>
              </a:spcAft>
              <a:buFont typeface="Arial" panose="020B0604020202020204" pitchFamily="34" charset="0"/>
              <a:buChar char="•"/>
            </a:pPr>
            <a:r>
              <a:rPr lang="en-US" sz="1400" dirty="0">
                <a:cs typeface="Segoe UI"/>
              </a:rPr>
              <a:t>Mobile apps and desktop clients:</a:t>
            </a:r>
          </a:p>
          <a:p>
            <a:pPr marL="685800" indent="-228600" defTabSz="914192">
              <a:spcAft>
                <a:spcPts val="400"/>
              </a:spcAft>
              <a:buFont typeface="Segoe UI" panose="020B0502040204020203" pitchFamily="34" charset="0"/>
              <a:buChar char="–"/>
            </a:pPr>
            <a:r>
              <a:rPr lang="en-US" sz="1200" dirty="0">
                <a:cs typeface="Segoe UI"/>
              </a:rPr>
              <a:t>Modern authentication: Uses passive federation, but with a different User Agent String</a:t>
            </a:r>
          </a:p>
          <a:p>
            <a:pPr marL="685800" indent="-228600" defTabSz="914192">
              <a:spcAft>
                <a:spcPts val="400"/>
              </a:spcAft>
              <a:buFont typeface="Segoe UI" panose="020B0502040204020203" pitchFamily="34" charset="0"/>
              <a:buChar char="–"/>
            </a:pPr>
            <a:r>
              <a:rPr lang="en-US" sz="1200" dirty="0">
                <a:cs typeface="Segoe UI"/>
              </a:rPr>
              <a:t>Exchange ActiveSync: EAS</a:t>
            </a:r>
          </a:p>
          <a:p>
            <a:pPr marL="685800" indent="-228600" defTabSz="914192">
              <a:spcAft>
                <a:spcPts val="400"/>
              </a:spcAft>
              <a:buFont typeface="Segoe UI" panose="020B0502040204020203" pitchFamily="34" charset="0"/>
              <a:buChar char="–"/>
            </a:pPr>
            <a:r>
              <a:rPr lang="en-US" sz="1200" dirty="0">
                <a:cs typeface="Segoe UI"/>
              </a:rPr>
              <a:t>Other clients: Legacy Authentication (Basic, WS-Trust, POP/IMAP)</a:t>
            </a:r>
          </a:p>
          <a:p>
            <a:pPr marL="685800" indent="-228600" defTabSz="914192">
              <a:spcAft>
                <a:spcPts val="400"/>
              </a:spcAft>
              <a:buFont typeface="Segoe UI" panose="020B0502040204020203" pitchFamily="34" charset="0"/>
              <a:buChar char="–"/>
            </a:pPr>
            <a:endParaRPr lang="en-US" sz="1200" dirty="0">
              <a:cs typeface="Segoe UI"/>
            </a:endParaRPr>
          </a:p>
          <a:p>
            <a:pPr defTabSz="914192">
              <a:spcAft>
                <a:spcPts val="400"/>
              </a:spcAft>
            </a:pPr>
            <a:r>
              <a:rPr lang="en-US" sz="1400" dirty="0">
                <a:latin typeface="+mj-lt"/>
                <a:cs typeface="Segoe UI"/>
              </a:rPr>
              <a:t>Note: </a:t>
            </a:r>
            <a:r>
              <a:rPr lang="en-US" sz="1400" dirty="0">
                <a:cs typeface="Segoe UI"/>
              </a:rPr>
              <a:t>Using Browser condition </a:t>
            </a:r>
            <a:r>
              <a:rPr lang="en-US" sz="1400" dirty="0">
                <a:latin typeface="+mj-lt"/>
                <a:cs typeface="Segoe UI"/>
              </a:rPr>
              <a:t>with </a:t>
            </a:r>
            <a:r>
              <a:rPr lang="en-US" sz="1400" dirty="0">
                <a:cs typeface="Segoe UI"/>
              </a:rPr>
              <a:t>device controls requires specific versions of IE, Chrome, Edge and Safari (on Mac/iOS). Chrome requires an extension on Win 10 and registry edits on Win 7/8.1.</a:t>
            </a:r>
          </a:p>
        </p:txBody>
      </p:sp>
      <p:sp>
        <p:nvSpPr>
          <p:cNvPr id="35" name="TextBox 34">
            <a:extLst>
              <a:ext uri="{FF2B5EF4-FFF2-40B4-BE49-F238E27FC236}">
                <a16:creationId xmlns:a16="http://schemas.microsoft.com/office/drawing/2014/main" id="{BC7A72ED-4423-C100-B463-23BCEEF1CA99}"/>
              </a:ext>
            </a:extLst>
          </p:cNvPr>
          <p:cNvSpPr txBox="1">
            <a:spLocks/>
          </p:cNvSpPr>
          <p:nvPr/>
        </p:nvSpPr>
        <p:spPr>
          <a:xfrm>
            <a:off x="771526" y="4427600"/>
            <a:ext cx="7356474" cy="1282402"/>
          </a:xfrm>
          <a:prstGeom prst="rect">
            <a:avLst/>
          </a:prstGeom>
          <a:noFill/>
        </p:spPr>
        <p:txBody>
          <a:bodyPr wrap="square" lIns="0" tIns="0" rIns="0" bIns="0" rtlCol="0" anchor="t">
            <a:spAutoFit/>
          </a:bodyPr>
          <a:lstStyle/>
          <a:p>
            <a:pPr defTabSz="914192">
              <a:spcAft>
                <a:spcPts val="400"/>
              </a:spcAft>
            </a:pPr>
            <a:r>
              <a:rPr lang="en-US" sz="1400">
                <a:cs typeface="Segoe UI"/>
              </a:rPr>
              <a:t>Some typical use cases for this control:</a:t>
            </a:r>
          </a:p>
          <a:p>
            <a:pPr marL="400050" indent="-228600" defTabSz="914192">
              <a:spcAft>
                <a:spcPts val="400"/>
              </a:spcAft>
              <a:buFont typeface="Arial" panose="020B0604020202020204" pitchFamily="34" charset="0"/>
              <a:buChar char="•"/>
            </a:pPr>
            <a:r>
              <a:rPr lang="en-US" sz="1400">
                <a:cs typeface="Segoe UI"/>
              </a:rPr>
              <a:t>Enforce device controls on machines using apps that can download offline data</a:t>
            </a:r>
          </a:p>
          <a:p>
            <a:pPr marL="400050" indent="-228600" defTabSz="914192">
              <a:spcAft>
                <a:spcPts val="400"/>
              </a:spcAft>
              <a:buFont typeface="Arial" panose="020B0604020202020204" pitchFamily="34" charset="0"/>
              <a:buChar char="•"/>
            </a:pPr>
            <a:r>
              <a:rPr lang="en-US" sz="1400">
                <a:cs typeface="Segoe UI"/>
              </a:rPr>
              <a:t>Force unmanaged devices to use only the browser for access</a:t>
            </a:r>
          </a:p>
          <a:p>
            <a:pPr marL="400050" indent="-228600" defTabSz="914192">
              <a:spcAft>
                <a:spcPts val="400"/>
              </a:spcAft>
              <a:buFont typeface="Arial" panose="020B0604020202020204" pitchFamily="34" charset="0"/>
              <a:buChar char="•"/>
            </a:pPr>
            <a:r>
              <a:rPr lang="en-US" sz="1400">
                <a:cs typeface="Segoe UI"/>
              </a:rPr>
              <a:t>Block web access but allow mobile app access. </a:t>
            </a:r>
          </a:p>
          <a:p>
            <a:pPr marL="400050" indent="-228600" defTabSz="914192">
              <a:spcAft>
                <a:spcPts val="400"/>
              </a:spcAft>
              <a:buFont typeface="Arial" panose="020B0604020202020204" pitchFamily="34" charset="0"/>
              <a:buChar char="•"/>
            </a:pPr>
            <a:r>
              <a:rPr lang="en-US" sz="1400">
                <a:latin typeface="+mj-lt"/>
                <a:cs typeface="Segoe UI"/>
              </a:rPr>
              <a:t>Block legacy protocols</a:t>
            </a:r>
          </a:p>
        </p:txBody>
      </p:sp>
      <p:pic>
        <p:nvPicPr>
          <p:cNvPr id="36" name="Picture 35" descr="A screen capture of Client apps">
            <a:extLst>
              <a:ext uri="{FF2B5EF4-FFF2-40B4-BE49-F238E27FC236}">
                <a16:creationId xmlns:a16="http://schemas.microsoft.com/office/drawing/2014/main" id="{F57A6A2D-079D-B9D1-5C81-62CCD0EDD667}"/>
              </a:ext>
            </a:extLst>
          </p:cNvPr>
          <p:cNvPicPr>
            <a:picLocks noChangeAspect="1"/>
          </p:cNvPicPr>
          <p:nvPr/>
        </p:nvPicPr>
        <p:blipFill>
          <a:blip r:embed="rId3"/>
          <a:stretch/>
        </p:blipFill>
        <p:spPr>
          <a:xfrm>
            <a:off x="8944139" y="1741223"/>
            <a:ext cx="2619048" cy="4342857"/>
          </a:xfrm>
          <a:prstGeom prst="rect">
            <a:avLst/>
          </a:prstGeom>
        </p:spPr>
      </p:pic>
    </p:spTree>
    <p:extLst>
      <p:ext uri="{BB962C8B-B14F-4D97-AF65-F5344CB8AC3E}">
        <p14:creationId xmlns:p14="http://schemas.microsoft.com/office/powerpoint/2010/main" val="34340412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180E2F6-46DC-DD7B-2A4B-C658AF2CCD36}"/>
              </a:ext>
              <a:ext uri="{C183D7F6-B498-43B3-948B-1728B52AA6E4}">
                <adec:decorative xmlns:adec="http://schemas.microsoft.com/office/drawing/2017/decorative" val="1"/>
              </a:ext>
            </a:extLst>
          </p:cNvPr>
          <p:cNvGrpSpPr/>
          <p:nvPr/>
        </p:nvGrpSpPr>
        <p:grpSpPr>
          <a:xfrm>
            <a:off x="-2" y="1530865"/>
            <a:ext cx="12192006" cy="4830620"/>
            <a:chOff x="-2" y="1530865"/>
            <a:chExt cx="12192006" cy="4830620"/>
          </a:xfrm>
        </p:grpSpPr>
        <p:sp>
          <p:nvSpPr>
            <p:cNvPr id="19" name="Rectangle: Top Corners Rounded 18">
              <a:extLst>
                <a:ext uri="{FF2B5EF4-FFF2-40B4-BE49-F238E27FC236}">
                  <a16:creationId xmlns:a16="http://schemas.microsoft.com/office/drawing/2014/main" id="{C3EDF911-6FDC-4243-7A11-697EFB0CF710}"/>
                </a:ext>
              </a:extLst>
            </p:cNvPr>
            <p:cNvSpPr/>
            <p:nvPr/>
          </p:nvSpPr>
          <p:spPr bwMode="auto">
            <a:xfrm rot="5400000">
              <a:off x="2270534" y="79785"/>
              <a:ext cx="1774921" cy="5152114"/>
            </a:xfrm>
            <a:prstGeom prst="round2SameRect">
              <a:avLst>
                <a:gd name="adj1" fmla="val 921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2046D62F-B060-2CA7-1F82-7C9AE1F16C19}"/>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EB43FED0-7402-B281-B3E5-E758A7F7D36D}"/>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4" name="Group 13">
              <a:extLst>
                <a:ext uri="{FF2B5EF4-FFF2-40B4-BE49-F238E27FC236}">
                  <a16:creationId xmlns:a16="http://schemas.microsoft.com/office/drawing/2014/main" id="{3E1AB268-B86E-E1A7-FDD3-E641B36EC158}"/>
                </a:ext>
              </a:extLst>
            </p:cNvPr>
            <p:cNvGrpSpPr/>
            <p:nvPr/>
          </p:nvGrpSpPr>
          <p:grpSpPr>
            <a:xfrm>
              <a:off x="472260" y="3836161"/>
              <a:ext cx="219354" cy="219354"/>
              <a:chOff x="472260" y="1795921"/>
              <a:chExt cx="219354" cy="219354"/>
            </a:xfrm>
          </p:grpSpPr>
          <p:sp>
            <p:nvSpPr>
              <p:cNvPr id="15" name="Oval 14">
                <a:extLst>
                  <a:ext uri="{FF2B5EF4-FFF2-40B4-BE49-F238E27FC236}">
                    <a16:creationId xmlns:a16="http://schemas.microsoft.com/office/drawing/2014/main" id="{54357167-FE43-55D0-B6CC-B57E000AC6A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235ACAEC-7724-5B89-AB7C-BFDBD37C285D}"/>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 name="Rectangle: Top Corners Rounded 19">
              <a:extLst>
                <a:ext uri="{FF2B5EF4-FFF2-40B4-BE49-F238E27FC236}">
                  <a16:creationId xmlns:a16="http://schemas.microsoft.com/office/drawing/2014/main" id="{967A7611-102F-0A97-DAD4-09F89CBFE6A4}"/>
                </a:ext>
                <a:ext uri="{C183D7F6-B498-43B3-948B-1728B52AA6E4}">
                  <adec:decorative xmlns:adec="http://schemas.microsoft.com/office/drawing/2017/decorative" val="1"/>
                </a:ext>
              </a:extLst>
            </p:cNvPr>
            <p:cNvSpPr/>
            <p:nvPr/>
          </p:nvSpPr>
          <p:spPr bwMode="auto">
            <a:xfrm rot="16200000" flipH="1">
              <a:off x="6779556" y="835958"/>
              <a:ext cx="4480023" cy="6344872"/>
            </a:xfrm>
            <a:prstGeom prst="round2SameRect">
              <a:avLst>
                <a:gd name="adj1" fmla="val 3925"/>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Conditions: Filter for Devices</a:t>
            </a:r>
          </a:p>
        </p:txBody>
      </p:sp>
      <p:sp>
        <p:nvSpPr>
          <p:cNvPr id="22" name="TextBox 21">
            <a:extLst>
              <a:ext uri="{FF2B5EF4-FFF2-40B4-BE49-F238E27FC236}">
                <a16:creationId xmlns:a16="http://schemas.microsoft.com/office/drawing/2014/main" id="{77BCEEF9-136D-39FA-F329-F679012A6ACC}"/>
              </a:ext>
            </a:extLst>
          </p:cNvPr>
          <p:cNvSpPr txBox="1"/>
          <p:nvPr/>
        </p:nvSpPr>
        <p:spPr>
          <a:xfrm>
            <a:off x="771526" y="2163399"/>
            <a:ext cx="4667547" cy="984885"/>
          </a:xfrm>
          <a:prstGeom prst="rect">
            <a:avLst/>
          </a:prstGeom>
          <a:noFill/>
        </p:spPr>
        <p:txBody>
          <a:bodyPr wrap="square" lIns="0" tIns="0" rIns="0" bIns="0" rtlCol="0">
            <a:spAutoFit/>
          </a:bodyPr>
          <a:lstStyle/>
          <a:p>
            <a:pPr defTabSz="914367">
              <a:spcAft>
                <a:spcPts val="588"/>
              </a:spcAft>
            </a:pPr>
            <a:r>
              <a:rPr lang="en-GB" sz="1600">
                <a:solidFill>
                  <a:schemeClr val="bg1"/>
                </a:solidFill>
              </a:rPr>
              <a:t>You can now target specific devices using supported operators and properties for device filters and the other available assignment conditions in your Conditional Access policies.</a:t>
            </a:r>
          </a:p>
        </p:txBody>
      </p:sp>
      <p:sp>
        <p:nvSpPr>
          <p:cNvPr id="2" name="TextBox 1">
            <a:extLst>
              <a:ext uri="{FF2B5EF4-FFF2-40B4-BE49-F238E27FC236}">
                <a16:creationId xmlns:a16="http://schemas.microsoft.com/office/drawing/2014/main" id="{8BFD4B66-79F8-48E4-9925-E7C22A4377C9}"/>
              </a:ext>
            </a:extLst>
          </p:cNvPr>
          <p:cNvSpPr txBox="1"/>
          <p:nvPr/>
        </p:nvSpPr>
        <p:spPr>
          <a:xfrm>
            <a:off x="771526" y="3836161"/>
            <a:ext cx="4962526" cy="1790234"/>
          </a:xfrm>
          <a:prstGeom prst="rect">
            <a:avLst/>
          </a:prstGeom>
          <a:noFill/>
        </p:spPr>
        <p:txBody>
          <a:bodyPr wrap="square" lIns="0" tIns="0" rIns="0" bIns="0" rtlCol="0">
            <a:spAutoFit/>
          </a:bodyPr>
          <a:lstStyle/>
          <a:p>
            <a:pPr defTabSz="914367">
              <a:spcAft>
                <a:spcPts val="200"/>
              </a:spcAft>
            </a:pPr>
            <a:r>
              <a:rPr lang="en-GB"/>
              <a:t>Common Scenarios:</a:t>
            </a:r>
          </a:p>
          <a:p>
            <a:pPr marL="285750" indent="-171450" defTabSz="914367">
              <a:spcAft>
                <a:spcPts val="1000"/>
              </a:spcAft>
              <a:buFont typeface="Segoe UI" panose="020B0502040204020203" pitchFamily="34" charset="0"/>
              <a:buChar char="•"/>
            </a:pPr>
            <a:r>
              <a:rPr lang="en-GB" sz="1600"/>
              <a:t>Restrict access to privileged resources (e.g., PAWs)</a:t>
            </a:r>
          </a:p>
          <a:p>
            <a:pPr marL="285750" indent="-171450" defTabSz="914367">
              <a:spcAft>
                <a:spcPts val="1000"/>
              </a:spcAft>
              <a:buFont typeface="Segoe UI" panose="020B0502040204020203" pitchFamily="34" charset="0"/>
              <a:buChar char="•"/>
            </a:pPr>
            <a:r>
              <a:rPr lang="en-GB" sz="1600"/>
              <a:t>Block access to organization resources from devices running an unsupported Operating System</a:t>
            </a:r>
          </a:p>
          <a:p>
            <a:pPr marL="285750" indent="-171450" defTabSz="914367">
              <a:spcAft>
                <a:spcPts val="588"/>
              </a:spcAft>
              <a:buFont typeface="Segoe UI" panose="020B0502040204020203" pitchFamily="34" charset="0"/>
              <a:buChar char="•"/>
            </a:pPr>
            <a:r>
              <a:rPr lang="en-GB" sz="1600"/>
              <a:t>Do not require multifactor authentication for specific accounts on specific devices</a:t>
            </a:r>
          </a:p>
        </p:txBody>
      </p:sp>
      <p:pic>
        <p:nvPicPr>
          <p:cNvPr id="12" name="Image 11">
            <a:extLst>
              <a:ext uri="{FF2B5EF4-FFF2-40B4-BE49-F238E27FC236}">
                <a16:creationId xmlns:a16="http://schemas.microsoft.com/office/drawing/2014/main" id="{43DD1443-B2DB-F154-6C4B-9AFE26C90028}"/>
              </a:ext>
            </a:extLst>
          </p:cNvPr>
          <p:cNvPicPr>
            <a:picLocks noChangeAspect="1"/>
          </p:cNvPicPr>
          <p:nvPr/>
        </p:nvPicPr>
        <p:blipFill>
          <a:blip r:embed="rId3"/>
          <a:stretch>
            <a:fillRect/>
          </a:stretch>
        </p:blipFill>
        <p:spPr>
          <a:xfrm>
            <a:off x="6068321" y="1956065"/>
            <a:ext cx="5744210" cy="3966240"/>
          </a:xfrm>
          <a:prstGeom prst="rect">
            <a:avLst/>
          </a:prstGeom>
        </p:spPr>
      </p:pic>
    </p:spTree>
    <p:extLst>
      <p:ext uri="{BB962C8B-B14F-4D97-AF65-F5344CB8AC3E}">
        <p14:creationId xmlns:p14="http://schemas.microsoft.com/office/powerpoint/2010/main" val="41895654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CD15F24-22D6-3E8A-265C-B1218F1B89D1}"/>
              </a:ext>
              <a:ext uri="{C183D7F6-B498-43B3-948B-1728B52AA6E4}">
                <adec:decorative xmlns:adec="http://schemas.microsoft.com/office/drawing/2017/decorative" val="1"/>
              </a:ext>
            </a:extLst>
          </p:cNvPr>
          <p:cNvGrpSpPr/>
          <p:nvPr/>
        </p:nvGrpSpPr>
        <p:grpSpPr>
          <a:xfrm>
            <a:off x="-2" y="195263"/>
            <a:ext cx="12192005" cy="6166222"/>
            <a:chOff x="-2" y="195263"/>
            <a:chExt cx="12192005" cy="6166222"/>
          </a:xfrm>
          <a:solidFill>
            <a:srgbClr val="0070C0"/>
          </a:solidFill>
        </p:grpSpPr>
        <p:sp>
          <p:nvSpPr>
            <p:cNvPr id="7" name="Rectangle: Top Corners Rounded 6">
              <a:extLst>
                <a:ext uri="{FF2B5EF4-FFF2-40B4-BE49-F238E27FC236}">
                  <a16:creationId xmlns:a16="http://schemas.microsoft.com/office/drawing/2014/main" id="{BDCDE0B7-CB1C-473E-CD3D-920D31CAE13B}"/>
                </a:ext>
              </a:extLst>
            </p:cNvPr>
            <p:cNvSpPr/>
            <p:nvPr/>
          </p:nvSpPr>
          <p:spPr bwMode="auto">
            <a:xfrm rot="5400000">
              <a:off x="2270534" y="79785"/>
              <a:ext cx="1774921" cy="5152114"/>
            </a:xfrm>
            <a:prstGeom prst="round2SameRect">
              <a:avLst>
                <a:gd name="adj1" fmla="val 921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row: Bent 8">
              <a:extLst>
                <a:ext uri="{FF2B5EF4-FFF2-40B4-BE49-F238E27FC236}">
                  <a16:creationId xmlns:a16="http://schemas.microsoft.com/office/drawing/2014/main" id="{9934E301-BB56-B602-C40F-DD6929550311}"/>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Arrow: Bent 9">
              <a:extLst>
                <a:ext uri="{FF2B5EF4-FFF2-40B4-BE49-F238E27FC236}">
                  <a16:creationId xmlns:a16="http://schemas.microsoft.com/office/drawing/2014/main" id="{D602FCE1-1DDF-8B69-CD88-E89AE46D050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5" name="Rectangle: Top Corners Rounded 14">
              <a:extLst>
                <a:ext uri="{FF2B5EF4-FFF2-40B4-BE49-F238E27FC236}">
                  <a16:creationId xmlns:a16="http://schemas.microsoft.com/office/drawing/2014/main" id="{B79DCF0A-D664-4ABA-DBA9-0D7A1E70D48D}"/>
                </a:ext>
                <a:ext uri="{C183D7F6-B498-43B3-948B-1728B52AA6E4}">
                  <adec:decorative xmlns:adec="http://schemas.microsoft.com/office/drawing/2017/decorative" val="1"/>
                </a:ext>
              </a:extLst>
            </p:cNvPr>
            <p:cNvSpPr/>
            <p:nvPr/>
          </p:nvSpPr>
          <p:spPr bwMode="auto">
            <a:xfrm rot="16200000" flipH="1">
              <a:off x="8519431" y="2575835"/>
              <a:ext cx="4480023" cy="2865121"/>
            </a:xfrm>
            <a:prstGeom prst="round2SameRect">
              <a:avLst>
                <a:gd name="adj1" fmla="val 3925"/>
                <a:gd name="adj2" fmla="val 0"/>
              </a:avLst>
            </a:prstGeom>
            <a:solidFill>
              <a:srgbClr val="0070C0"/>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103385B9-C301-36BD-6238-BAE6E16B6B08}"/>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0070C0"/>
            </a:solidFill>
            <a:ln w="7510" cap="flat">
              <a:noFill/>
              <a:prstDash val="solid"/>
              <a:miter/>
            </a:ln>
          </p:spPr>
          <p:txBody>
            <a:bodyPr rtlCol="0" anchor="ctr"/>
            <a:lstStyle/>
            <a:p>
              <a:endParaRPr lang="en-US"/>
            </a:p>
          </p:txBody>
        </p:sp>
        <p:sp>
          <p:nvSpPr>
            <p:cNvPr id="29" name="Oval 28">
              <a:extLst>
                <a:ext uri="{FF2B5EF4-FFF2-40B4-BE49-F238E27FC236}">
                  <a16:creationId xmlns:a16="http://schemas.microsoft.com/office/drawing/2014/main" id="{852BD931-294C-7319-79DB-DBF8BAE5917E}"/>
                </a:ext>
              </a:extLst>
            </p:cNvPr>
            <p:cNvSpPr/>
            <p:nvPr/>
          </p:nvSpPr>
          <p:spPr bwMode="auto">
            <a:xfrm>
              <a:off x="11453215" y="341621"/>
              <a:ext cx="6086" cy="6085"/>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Authentication flows (Preview)</a:t>
            </a:r>
          </a:p>
        </p:txBody>
      </p:sp>
      <p:sp>
        <p:nvSpPr>
          <p:cNvPr id="16" name="TextBox 15">
            <a:extLst>
              <a:ext uri="{FF2B5EF4-FFF2-40B4-BE49-F238E27FC236}">
                <a16:creationId xmlns:a16="http://schemas.microsoft.com/office/drawing/2014/main" id="{9836C46B-3603-C754-44E1-3F5774B73915}"/>
              </a:ext>
            </a:extLst>
          </p:cNvPr>
          <p:cNvSpPr txBox="1"/>
          <p:nvPr/>
        </p:nvSpPr>
        <p:spPr>
          <a:xfrm>
            <a:off x="771526" y="2014073"/>
            <a:ext cx="4747791" cy="738664"/>
          </a:xfrm>
          <a:prstGeom prst="rect">
            <a:avLst/>
          </a:prstGeom>
          <a:noFill/>
        </p:spPr>
        <p:txBody>
          <a:bodyPr wrap="square" lIns="0" tIns="0" rIns="0" bIns="0" rtlCol="0">
            <a:spAutoFit/>
          </a:bodyPr>
          <a:lstStyle/>
          <a:p>
            <a:pPr defTabSz="914367">
              <a:spcAft>
                <a:spcPts val="588"/>
              </a:spcAft>
            </a:pPr>
            <a:r>
              <a:rPr lang="en-US" sz="1600" dirty="0">
                <a:solidFill>
                  <a:schemeClr val="bg1"/>
                </a:solidFill>
              </a:rPr>
              <a:t>Authentication flows allow organizations to use certain authentication and authorization protocols and grants.</a:t>
            </a:r>
          </a:p>
        </p:txBody>
      </p:sp>
      <p:pic>
        <p:nvPicPr>
          <p:cNvPr id="17" name="Image 16">
            <a:extLst>
              <a:ext uri="{FF2B5EF4-FFF2-40B4-BE49-F238E27FC236}">
                <a16:creationId xmlns:a16="http://schemas.microsoft.com/office/drawing/2014/main" id="{01833F20-79FA-0753-E359-C4D83FE25711}"/>
              </a:ext>
            </a:extLst>
          </p:cNvPr>
          <p:cNvPicPr>
            <a:picLocks noChangeAspect="1"/>
          </p:cNvPicPr>
          <p:nvPr/>
        </p:nvPicPr>
        <p:blipFill>
          <a:blip r:embed="rId3"/>
          <a:stretch>
            <a:fillRect/>
          </a:stretch>
        </p:blipFill>
        <p:spPr>
          <a:xfrm>
            <a:off x="9829700" y="2001862"/>
            <a:ext cx="1905098" cy="2140060"/>
          </a:xfrm>
          <a:prstGeom prst="rect">
            <a:avLst/>
          </a:prstGeom>
        </p:spPr>
      </p:pic>
    </p:spTree>
    <p:extLst>
      <p:ext uri="{BB962C8B-B14F-4D97-AF65-F5344CB8AC3E}">
        <p14:creationId xmlns:p14="http://schemas.microsoft.com/office/powerpoint/2010/main" val="30829508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a:xfrm>
            <a:off x="588263" y="457200"/>
            <a:ext cx="11018520" cy="492443"/>
          </a:xfrm>
        </p:spPr>
        <p:txBody>
          <a:bodyPr/>
          <a:lstStyle/>
          <a:p>
            <a:r>
              <a:rPr lang="en-US" sz="3200" dirty="0"/>
              <a:t>Conditional Access Features: Access Controls</a:t>
            </a:r>
          </a:p>
        </p:txBody>
      </p:sp>
      <p:grpSp>
        <p:nvGrpSpPr>
          <p:cNvPr id="3" name="Group 2">
            <a:extLst>
              <a:ext uri="{FF2B5EF4-FFF2-40B4-BE49-F238E27FC236}">
                <a16:creationId xmlns:a16="http://schemas.microsoft.com/office/drawing/2014/main" id="{BA967A44-8F09-4409-F34B-2FB131CA2923}"/>
              </a:ext>
              <a:ext uri="{C183D7F6-B498-43B3-948B-1728B52AA6E4}">
                <adec:decorative xmlns:adec="http://schemas.microsoft.com/office/drawing/2017/decorative" val="1"/>
              </a:ext>
            </a:extLst>
          </p:cNvPr>
          <p:cNvGrpSpPr/>
          <p:nvPr/>
        </p:nvGrpSpPr>
        <p:grpSpPr>
          <a:xfrm>
            <a:off x="588963" y="1329497"/>
            <a:ext cx="11011028" cy="4939542"/>
            <a:chOff x="588963" y="1329497"/>
            <a:chExt cx="11011028" cy="4939542"/>
          </a:xfrm>
        </p:grpSpPr>
        <p:sp>
          <p:nvSpPr>
            <p:cNvPr id="35" name="Rectangle: Rounded Corners 34">
              <a:extLst>
                <a:ext uri="{FF2B5EF4-FFF2-40B4-BE49-F238E27FC236}">
                  <a16:creationId xmlns:a16="http://schemas.microsoft.com/office/drawing/2014/main" id="{36CBC855-7E0A-1D74-2CD8-B42770CD81A7}"/>
                </a:ext>
                <a:ext uri="{C183D7F6-B498-43B3-948B-1728B52AA6E4}">
                  <adec:decorative xmlns:adec="http://schemas.microsoft.com/office/drawing/2017/decorative" val="1"/>
                </a:ext>
              </a:extLst>
            </p:cNvPr>
            <p:cNvSpPr/>
            <p:nvPr/>
          </p:nvSpPr>
          <p:spPr bwMode="auto">
            <a:xfrm>
              <a:off x="588963" y="1329497"/>
              <a:ext cx="11011028" cy="493954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latin typeface="+mj-lt"/>
              </a:endParaRPr>
            </a:p>
          </p:txBody>
        </p:sp>
        <p:sp>
          <p:nvSpPr>
            <p:cNvPr id="20" name="Rectangle: Rounded Corners 19">
              <a:extLst>
                <a:ext uri="{FF2B5EF4-FFF2-40B4-BE49-F238E27FC236}">
                  <a16:creationId xmlns:a16="http://schemas.microsoft.com/office/drawing/2014/main" id="{63169561-29B4-CCBF-53A1-EBA85957F21B}"/>
                </a:ext>
              </a:extLst>
            </p:cNvPr>
            <p:cNvSpPr/>
            <p:nvPr/>
          </p:nvSpPr>
          <p:spPr bwMode="auto">
            <a:xfrm>
              <a:off x="982273" y="3420746"/>
              <a:ext cx="3315407" cy="2655766"/>
            </a:xfrm>
            <a:prstGeom prst="roundRect">
              <a:avLst>
                <a:gd name="adj" fmla="val 494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chemeClr val="tx1"/>
                </a:solidFill>
              </a:endParaRPr>
            </a:p>
          </p:txBody>
        </p:sp>
        <p:sp>
          <p:nvSpPr>
            <p:cNvPr id="36" name="Arrow: U-Turn 35">
              <a:extLst>
                <a:ext uri="{FF2B5EF4-FFF2-40B4-BE49-F238E27FC236}">
                  <a16:creationId xmlns:a16="http://schemas.microsoft.com/office/drawing/2014/main" id="{700313DA-D228-3CEF-F3BA-D01EDBFE1980}"/>
                </a:ext>
              </a:extLst>
            </p:cNvPr>
            <p:cNvSpPr/>
            <p:nvPr/>
          </p:nvSpPr>
          <p:spPr bwMode="auto">
            <a:xfrm>
              <a:off x="800028" y="3238501"/>
              <a:ext cx="5188917" cy="3030538"/>
            </a:xfrm>
            <a:prstGeom prst="uturnArrow">
              <a:avLst>
                <a:gd name="adj1" fmla="val 25000"/>
                <a:gd name="adj2" fmla="val 0"/>
                <a:gd name="adj3" fmla="val 25000"/>
                <a:gd name="adj4" fmla="val 5118"/>
                <a:gd name="adj5" fmla="val 100000"/>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7" name="Arrow: U-Turn 36">
              <a:extLst>
                <a:ext uri="{FF2B5EF4-FFF2-40B4-BE49-F238E27FC236}">
                  <a16:creationId xmlns:a16="http://schemas.microsoft.com/office/drawing/2014/main" id="{F61A201E-2C0C-CC73-423A-0BB1B5F2E3BB}"/>
                </a:ext>
              </a:extLst>
            </p:cNvPr>
            <p:cNvSpPr/>
            <p:nvPr/>
          </p:nvSpPr>
          <p:spPr bwMode="auto">
            <a:xfrm>
              <a:off x="6200011" y="3238501"/>
              <a:ext cx="5188916" cy="3030538"/>
            </a:xfrm>
            <a:prstGeom prst="uturnArrow">
              <a:avLst>
                <a:gd name="adj1" fmla="val 25000"/>
                <a:gd name="adj2" fmla="val 0"/>
                <a:gd name="adj3" fmla="val 25000"/>
                <a:gd name="adj4" fmla="val 5437"/>
                <a:gd name="adj5" fmla="val 100000"/>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42" name="Rectangle: Rounded Corners 41">
              <a:extLst>
                <a:ext uri="{FF2B5EF4-FFF2-40B4-BE49-F238E27FC236}">
                  <a16:creationId xmlns:a16="http://schemas.microsoft.com/office/drawing/2014/main" id="{CFF0854C-9161-60A0-20CE-79CA89610CAF}"/>
                </a:ext>
              </a:extLst>
            </p:cNvPr>
            <p:cNvSpPr/>
            <p:nvPr/>
          </p:nvSpPr>
          <p:spPr bwMode="auto">
            <a:xfrm>
              <a:off x="6382256" y="3420746"/>
              <a:ext cx="3315407" cy="2655766"/>
            </a:xfrm>
            <a:prstGeom prst="roundRect">
              <a:avLst>
                <a:gd name="adj" fmla="val 494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14367"/>
              <a:endParaRPr lang="en-US">
                <a:solidFill>
                  <a:schemeClr val="tx1"/>
                </a:solidFill>
              </a:endParaRPr>
            </a:p>
          </p:txBody>
        </p:sp>
      </p:grpSp>
      <p:sp>
        <p:nvSpPr>
          <p:cNvPr id="28" name="TextBox 27">
            <a:extLst>
              <a:ext uri="{FF2B5EF4-FFF2-40B4-BE49-F238E27FC236}">
                <a16:creationId xmlns:a16="http://schemas.microsoft.com/office/drawing/2014/main" id="{F43C0CCE-2C71-822C-65B4-2F3A69FB745F}"/>
              </a:ext>
            </a:extLst>
          </p:cNvPr>
          <p:cNvSpPr txBox="1"/>
          <p:nvPr/>
        </p:nvSpPr>
        <p:spPr>
          <a:xfrm>
            <a:off x="800029" y="1550738"/>
            <a:ext cx="10588896" cy="1564531"/>
          </a:xfrm>
          <a:prstGeom prst="rect">
            <a:avLst/>
          </a:prstGeom>
          <a:noFill/>
        </p:spPr>
        <p:txBody>
          <a:bodyPr wrap="square" lIns="0" tIns="0" rIns="0" bIns="0" rtlCol="0">
            <a:spAutoFit/>
          </a:bodyPr>
          <a:lstStyle/>
          <a:p>
            <a:pPr defTabSz="914367">
              <a:spcAft>
                <a:spcPts val="200"/>
              </a:spcAft>
            </a:pPr>
            <a:r>
              <a:rPr lang="en-US" sz="2000"/>
              <a:t>Each control is either a requirement that must be fulfilled by the person or system signing in, or a restriction on what the user can do after signing in. </a:t>
            </a:r>
          </a:p>
          <a:p>
            <a:pPr defTabSz="914367">
              <a:spcAft>
                <a:spcPts val="600"/>
              </a:spcAft>
            </a:pPr>
            <a:r>
              <a:rPr lang="en-US"/>
              <a:t>There are two types of controls: </a:t>
            </a:r>
          </a:p>
          <a:p>
            <a:pPr marL="285750" lvl="1" indent="-171450" defTabSz="914367">
              <a:spcAft>
                <a:spcPts val="600"/>
              </a:spcAft>
              <a:buFont typeface="Arial" panose="020B0604020202020204" pitchFamily="34" charset="0"/>
              <a:buChar char="•"/>
            </a:pPr>
            <a:r>
              <a:rPr lang="en-US" sz="1600" b="1">
                <a:latin typeface="+mj-lt"/>
              </a:rPr>
              <a:t>Grant controls </a:t>
            </a:r>
            <a:r>
              <a:rPr lang="en-US" sz="1600"/>
              <a:t>gate access</a:t>
            </a:r>
          </a:p>
          <a:p>
            <a:pPr marL="285750" lvl="1" indent="-171450" defTabSz="914367">
              <a:buFont typeface="Arial" panose="020B0604020202020204" pitchFamily="34" charset="0"/>
              <a:buChar char="•"/>
            </a:pPr>
            <a:r>
              <a:rPr lang="en-US" sz="1600" b="1">
                <a:latin typeface="+mj-lt"/>
              </a:rPr>
              <a:t>Session controls </a:t>
            </a:r>
            <a:r>
              <a:rPr lang="en-US" sz="1600"/>
              <a:t>restrict access within a session</a:t>
            </a:r>
          </a:p>
        </p:txBody>
      </p:sp>
      <p:sp>
        <p:nvSpPr>
          <p:cNvPr id="52" name="Rectangle: Rounded Corners 51">
            <a:extLst>
              <a:ext uri="{FF2B5EF4-FFF2-40B4-BE49-F238E27FC236}">
                <a16:creationId xmlns:a16="http://schemas.microsoft.com/office/drawing/2014/main" id="{469D72B2-BCFF-27E4-0E33-279E657D0162}"/>
              </a:ext>
            </a:extLst>
          </p:cNvPr>
          <p:cNvSpPr/>
          <p:nvPr/>
        </p:nvSpPr>
        <p:spPr bwMode="auto">
          <a:xfrm>
            <a:off x="1173986" y="3922776"/>
            <a:ext cx="2931982" cy="1651706"/>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a:solidFill>
                  <a:schemeClr val="tx1"/>
                </a:solidFill>
              </a:rPr>
              <a:t>With </a:t>
            </a:r>
            <a:r>
              <a:rPr lang="en-US" b="1">
                <a:solidFill>
                  <a:schemeClr val="tx1"/>
                </a:solidFill>
                <a:latin typeface="+mj-lt"/>
              </a:rPr>
              <a:t>grant controls</a:t>
            </a:r>
            <a:r>
              <a:rPr lang="en-US">
                <a:solidFill>
                  <a:schemeClr val="tx1"/>
                </a:solidFill>
              </a:rPr>
              <a:t>, you can either block access altogether, or allow access with additional requirements by selecting the desired controls. </a:t>
            </a:r>
          </a:p>
        </p:txBody>
      </p:sp>
      <p:sp>
        <p:nvSpPr>
          <p:cNvPr id="53" name="Rectangle: Rounded Corners 52">
            <a:extLst>
              <a:ext uri="{FF2B5EF4-FFF2-40B4-BE49-F238E27FC236}">
                <a16:creationId xmlns:a16="http://schemas.microsoft.com/office/drawing/2014/main" id="{543FACE6-204F-7C5B-90E0-8AE5D6B074D7}"/>
              </a:ext>
            </a:extLst>
          </p:cNvPr>
          <p:cNvSpPr/>
          <p:nvPr/>
        </p:nvSpPr>
        <p:spPr bwMode="auto">
          <a:xfrm>
            <a:off x="6573969" y="3922776"/>
            <a:ext cx="2931982" cy="1651706"/>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367"/>
            <a:r>
              <a:rPr lang="en-US" dirty="0">
                <a:solidFill>
                  <a:schemeClr val="tx1"/>
                </a:solidFill>
              </a:rPr>
              <a:t>The </a:t>
            </a:r>
            <a:r>
              <a:rPr lang="en-US" b="1" dirty="0">
                <a:solidFill>
                  <a:schemeClr val="tx1"/>
                </a:solidFill>
                <a:latin typeface="+mj-lt"/>
              </a:rPr>
              <a:t>session controls</a:t>
            </a:r>
          </a:p>
          <a:p>
            <a:pPr defTabSz="914367"/>
            <a:r>
              <a:rPr lang="en-US" dirty="0">
                <a:solidFill>
                  <a:schemeClr val="tx1"/>
                </a:solidFill>
              </a:rPr>
              <a:t>are enforced by cloud apps and rely on additional information provided by Entra ID to the app about the session.</a:t>
            </a:r>
          </a:p>
        </p:txBody>
      </p:sp>
      <p:pic>
        <p:nvPicPr>
          <p:cNvPr id="6" name="Image 5">
            <a:extLst>
              <a:ext uri="{FF2B5EF4-FFF2-40B4-BE49-F238E27FC236}">
                <a16:creationId xmlns:a16="http://schemas.microsoft.com/office/drawing/2014/main" id="{5E3C6960-27D3-E9B6-2737-52B0E74F6B38}"/>
              </a:ext>
            </a:extLst>
          </p:cNvPr>
          <p:cNvPicPr>
            <a:picLocks noChangeAspect="1"/>
          </p:cNvPicPr>
          <p:nvPr/>
        </p:nvPicPr>
        <p:blipFill>
          <a:blip r:embed="rId3"/>
          <a:stretch>
            <a:fillRect/>
          </a:stretch>
        </p:blipFill>
        <p:spPr>
          <a:xfrm>
            <a:off x="4508745" y="3336510"/>
            <a:ext cx="1208761" cy="2802867"/>
          </a:xfrm>
          <a:prstGeom prst="rect">
            <a:avLst/>
          </a:prstGeom>
        </p:spPr>
      </p:pic>
      <p:pic>
        <p:nvPicPr>
          <p:cNvPr id="8" name="Image 7">
            <a:extLst>
              <a:ext uri="{FF2B5EF4-FFF2-40B4-BE49-F238E27FC236}">
                <a16:creationId xmlns:a16="http://schemas.microsoft.com/office/drawing/2014/main" id="{C1A54146-D12D-2AA3-9A21-824339628859}"/>
              </a:ext>
            </a:extLst>
          </p:cNvPr>
          <p:cNvPicPr>
            <a:picLocks noChangeAspect="1"/>
          </p:cNvPicPr>
          <p:nvPr/>
        </p:nvPicPr>
        <p:blipFill>
          <a:blip r:embed="rId4"/>
          <a:stretch>
            <a:fillRect/>
          </a:stretch>
        </p:blipFill>
        <p:spPr>
          <a:xfrm>
            <a:off x="9879908" y="3345085"/>
            <a:ext cx="1237271" cy="2914369"/>
          </a:xfrm>
          <a:prstGeom prst="rect">
            <a:avLst/>
          </a:prstGeom>
        </p:spPr>
      </p:pic>
    </p:spTree>
    <p:extLst>
      <p:ext uri="{BB962C8B-B14F-4D97-AF65-F5344CB8AC3E}">
        <p14:creationId xmlns:p14="http://schemas.microsoft.com/office/powerpoint/2010/main" val="26355781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Block access</a:t>
            </a:r>
          </a:p>
        </p:txBody>
      </p:sp>
      <p:grpSp>
        <p:nvGrpSpPr>
          <p:cNvPr id="4" name="Group 3">
            <a:extLst>
              <a:ext uri="{FF2B5EF4-FFF2-40B4-BE49-F238E27FC236}">
                <a16:creationId xmlns:a16="http://schemas.microsoft.com/office/drawing/2014/main" id="{8AFE5260-50FA-E4C7-9142-8E3573D89BE4}"/>
              </a:ext>
              <a:ext uri="{C183D7F6-B498-43B3-948B-1728B52AA6E4}">
                <adec:decorative xmlns:adec="http://schemas.microsoft.com/office/drawing/2017/decorative" val="1"/>
              </a:ext>
            </a:extLst>
          </p:cNvPr>
          <p:cNvGrpSpPr/>
          <p:nvPr/>
        </p:nvGrpSpPr>
        <p:grpSpPr>
          <a:xfrm>
            <a:off x="-5" y="1794825"/>
            <a:ext cx="12192005" cy="3821405"/>
            <a:chOff x="-5" y="1794825"/>
            <a:chExt cx="12192005" cy="3821405"/>
          </a:xfrm>
        </p:grpSpPr>
        <p:sp>
          <p:nvSpPr>
            <p:cNvPr id="7" name="Rectangle: Rounded Corners 6">
              <a:extLst>
                <a:ext uri="{FF2B5EF4-FFF2-40B4-BE49-F238E27FC236}">
                  <a16:creationId xmlns:a16="http://schemas.microsoft.com/office/drawing/2014/main" id="{8DEB6B74-97B0-0CC8-A674-8C9EA4574233}"/>
                </a:ext>
                <a:ext uri="{C183D7F6-B498-43B3-948B-1728B52AA6E4}">
                  <adec:decorative xmlns:adec="http://schemas.microsoft.com/office/drawing/2017/decorative" val="1"/>
                </a:ext>
              </a:extLst>
            </p:cNvPr>
            <p:cNvSpPr/>
            <p:nvPr/>
          </p:nvSpPr>
          <p:spPr bwMode="auto">
            <a:xfrm flipH="1">
              <a:off x="6115049" y="2017713"/>
              <a:ext cx="5494337" cy="3598516"/>
            </a:xfrm>
            <a:prstGeom prst="roundRect">
              <a:avLst>
                <a:gd name="adj" fmla="val 2948"/>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Arrow: Bent 8">
              <a:extLst>
                <a:ext uri="{FF2B5EF4-FFF2-40B4-BE49-F238E27FC236}">
                  <a16:creationId xmlns:a16="http://schemas.microsoft.com/office/drawing/2014/main" id="{543E932C-0AD7-2621-8A7B-039DCE12D5A8}"/>
                </a:ext>
                <a:ext uri="{C183D7F6-B498-43B3-948B-1728B52AA6E4}">
                  <adec:decorative xmlns:adec="http://schemas.microsoft.com/office/drawing/2017/decorative" val="1"/>
                </a:ext>
              </a:extLst>
            </p:cNvPr>
            <p:cNvSpPr/>
            <p:nvPr/>
          </p:nvSpPr>
          <p:spPr bwMode="auto">
            <a:xfrm rot="5400000">
              <a:off x="-1266464" y="3284172"/>
              <a:ext cx="3117120"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Arrow: Bent 9">
              <a:extLst>
                <a:ext uri="{FF2B5EF4-FFF2-40B4-BE49-F238E27FC236}">
                  <a16:creationId xmlns:a16="http://schemas.microsoft.com/office/drawing/2014/main" id="{F8002EF4-6A30-E45F-1B3C-E1216D1E8533}"/>
                </a:ext>
                <a:ext uri="{C183D7F6-B498-43B3-948B-1728B52AA6E4}">
                  <adec:decorative xmlns:adec="http://schemas.microsoft.com/office/drawing/2017/decorative" val="1"/>
                </a:ext>
              </a:extLst>
            </p:cNvPr>
            <p:cNvSpPr/>
            <p:nvPr/>
          </p:nvSpPr>
          <p:spPr bwMode="auto">
            <a:xfrm flipV="1">
              <a:off x="584197" y="5032029"/>
              <a:ext cx="496542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4F2CD31D-81AD-CF11-8751-63031320A77B}"/>
                </a:ext>
                <a:ext uri="{C183D7F6-B498-43B3-948B-1728B52AA6E4}">
                  <adec:decorative xmlns:adec="http://schemas.microsoft.com/office/drawing/2017/decorative" val="1"/>
                </a:ext>
              </a:extLst>
            </p:cNvPr>
            <p:cNvSpPr/>
            <p:nvPr/>
          </p:nvSpPr>
          <p:spPr bwMode="auto">
            <a:xfrm rot="16200000" flipV="1">
              <a:off x="3928061" y="3656894"/>
              <a:ext cx="3334467"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2" name="Arrow: Bent 11">
              <a:extLst>
                <a:ext uri="{FF2B5EF4-FFF2-40B4-BE49-F238E27FC236}">
                  <a16:creationId xmlns:a16="http://schemas.microsoft.com/office/drawing/2014/main" id="{49990582-7B9E-3F06-FAF7-3BF178B9CBF1}"/>
                </a:ext>
                <a:ext uri="{C183D7F6-B498-43B3-948B-1728B52AA6E4}">
                  <adec:decorative xmlns:adec="http://schemas.microsoft.com/office/drawing/2017/decorative" val="1"/>
                </a:ext>
              </a:extLst>
            </p:cNvPr>
            <p:cNvSpPr/>
            <p:nvPr/>
          </p:nvSpPr>
          <p:spPr bwMode="auto">
            <a:xfrm>
              <a:off x="5887395" y="1794825"/>
              <a:ext cx="630460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2" name="Group 31">
              <a:extLst>
                <a:ext uri="{FF2B5EF4-FFF2-40B4-BE49-F238E27FC236}">
                  <a16:creationId xmlns:a16="http://schemas.microsoft.com/office/drawing/2014/main" id="{E9C48A2F-F4D2-4792-43B4-E36CA006842C}"/>
                </a:ext>
                <a:ext uri="{C183D7F6-B498-43B3-948B-1728B52AA6E4}">
                  <adec:decorative xmlns:adec="http://schemas.microsoft.com/office/drawing/2017/decorative" val="1"/>
                </a:ext>
              </a:extLst>
            </p:cNvPr>
            <p:cNvGrpSpPr>
              <a:grpSpLocks/>
            </p:cNvGrpSpPr>
            <p:nvPr/>
          </p:nvGrpSpPr>
          <p:grpSpPr>
            <a:xfrm>
              <a:off x="317500" y="2430746"/>
              <a:ext cx="533400" cy="533400"/>
              <a:chOff x="10890332" y="1293129"/>
              <a:chExt cx="529550" cy="529550"/>
            </a:xfrm>
          </p:grpSpPr>
          <p:sp>
            <p:nvSpPr>
              <p:cNvPr id="33" name="Oval 32">
                <a:extLst>
                  <a:ext uri="{FF2B5EF4-FFF2-40B4-BE49-F238E27FC236}">
                    <a16:creationId xmlns:a16="http://schemas.microsoft.com/office/drawing/2014/main" id="{4E4903FF-D869-C06C-4272-47E36A24700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4" name="Arc 33">
                <a:extLst>
                  <a:ext uri="{FF2B5EF4-FFF2-40B4-BE49-F238E27FC236}">
                    <a16:creationId xmlns:a16="http://schemas.microsoft.com/office/drawing/2014/main" id="{21D1EBD9-3472-6D6B-C64C-656A0D5106A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5" name="Arc 6_1">
                <a:extLst>
                  <a:ext uri="{FF2B5EF4-FFF2-40B4-BE49-F238E27FC236}">
                    <a16:creationId xmlns:a16="http://schemas.microsoft.com/office/drawing/2014/main" id="{ED043604-EB79-1402-57EA-12B8A5CD87E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6" name="Arc 6_1_1">
                <a:extLst>
                  <a:ext uri="{FF2B5EF4-FFF2-40B4-BE49-F238E27FC236}">
                    <a16:creationId xmlns:a16="http://schemas.microsoft.com/office/drawing/2014/main" id="{67271A33-DB48-849B-F440-71BCF09D67F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7" name="Oval 36">
                <a:extLst>
                  <a:ext uri="{FF2B5EF4-FFF2-40B4-BE49-F238E27FC236}">
                    <a16:creationId xmlns:a16="http://schemas.microsoft.com/office/drawing/2014/main" id="{B42FB4A5-90AA-C793-0497-B4CD5FCB67A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15F2A96F-B639-ABC0-C28E-F692F5A94859}"/>
                </a:ext>
                <a:ext uri="{C183D7F6-B498-43B3-948B-1728B52AA6E4}">
                  <adec:decorative xmlns:adec="http://schemas.microsoft.com/office/drawing/2017/decorative" val="1"/>
                </a:ext>
              </a:extLst>
            </p:cNvPr>
            <p:cNvGrpSpPr>
              <a:grpSpLocks/>
            </p:cNvGrpSpPr>
            <p:nvPr/>
          </p:nvGrpSpPr>
          <p:grpSpPr>
            <a:xfrm>
              <a:off x="317500" y="3962407"/>
              <a:ext cx="533400" cy="533400"/>
              <a:chOff x="10890332" y="1293129"/>
              <a:chExt cx="529550" cy="529550"/>
            </a:xfrm>
          </p:grpSpPr>
          <p:sp>
            <p:nvSpPr>
              <p:cNvPr id="39" name="Oval 38">
                <a:extLst>
                  <a:ext uri="{FF2B5EF4-FFF2-40B4-BE49-F238E27FC236}">
                    <a16:creationId xmlns:a16="http://schemas.microsoft.com/office/drawing/2014/main" id="{0305A91F-5140-2275-5AFA-F2ED31FE3DB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0" name="Arc 39">
                <a:extLst>
                  <a:ext uri="{FF2B5EF4-FFF2-40B4-BE49-F238E27FC236}">
                    <a16:creationId xmlns:a16="http://schemas.microsoft.com/office/drawing/2014/main" id="{0D928119-64B9-0183-506C-9F80081CE971}"/>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1" name="Arc 6_1">
                <a:extLst>
                  <a:ext uri="{FF2B5EF4-FFF2-40B4-BE49-F238E27FC236}">
                    <a16:creationId xmlns:a16="http://schemas.microsoft.com/office/drawing/2014/main" id="{3C3BFCB1-962A-EB8B-F7D9-C225F64ACF2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2" name="Arc 6_1_1">
                <a:extLst>
                  <a:ext uri="{FF2B5EF4-FFF2-40B4-BE49-F238E27FC236}">
                    <a16:creationId xmlns:a16="http://schemas.microsoft.com/office/drawing/2014/main" id="{25357EC5-CC91-8E98-1BD2-60B934DB943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Oval 42">
                <a:extLst>
                  <a:ext uri="{FF2B5EF4-FFF2-40B4-BE49-F238E27FC236}">
                    <a16:creationId xmlns:a16="http://schemas.microsoft.com/office/drawing/2014/main" id="{925287CA-42EB-9169-609C-51548116E28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8D606F32-7B07-BFAC-3101-E14A269A82C3}"/>
                </a:ext>
                <a:ext uri="{C183D7F6-B498-43B3-948B-1728B52AA6E4}">
                  <adec:decorative xmlns:adec="http://schemas.microsoft.com/office/drawing/2017/decorative" val="1"/>
                </a:ext>
              </a:extLst>
            </p:cNvPr>
            <p:cNvCxnSpPr>
              <a:cxnSpLocks/>
            </p:cNvCxnSpPr>
            <p:nvPr/>
          </p:nvCxnSpPr>
          <p:spPr>
            <a:xfrm>
              <a:off x="1095375" y="3552496"/>
              <a:ext cx="4538995"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0" name="illegal" title="Icon of a circle with a diagonal line through it">
            <a:extLst>
              <a:ext uri="{FF2B5EF4-FFF2-40B4-BE49-F238E27FC236}">
                <a16:creationId xmlns:a16="http://schemas.microsoft.com/office/drawing/2014/main" id="{CCB3BF03-EBED-9792-F05A-51EB7B9BE145}"/>
              </a:ext>
            </a:extLst>
          </p:cNvPr>
          <p:cNvSpPr>
            <a:spLocks noChangeAspect="1" noEditPoints="1"/>
          </p:cNvSpPr>
          <p:nvPr/>
        </p:nvSpPr>
        <p:spPr bwMode="auto">
          <a:xfrm>
            <a:off x="439737" y="2553379"/>
            <a:ext cx="288926" cy="288134"/>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270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extBox 13">
            <a:extLst>
              <a:ext uri="{FF2B5EF4-FFF2-40B4-BE49-F238E27FC236}">
                <a16:creationId xmlns:a16="http://schemas.microsoft.com/office/drawing/2014/main" id="{207B16E5-7174-A173-4772-21F7AAE6B21C}"/>
              </a:ext>
            </a:extLst>
          </p:cNvPr>
          <p:cNvSpPr txBox="1"/>
          <p:nvPr/>
        </p:nvSpPr>
        <p:spPr>
          <a:xfrm>
            <a:off x="1095375" y="2417333"/>
            <a:ext cx="4538995" cy="738664"/>
          </a:xfrm>
          <a:prstGeom prst="rect">
            <a:avLst/>
          </a:prstGeom>
          <a:noFill/>
        </p:spPr>
        <p:txBody>
          <a:bodyPr wrap="square" lIns="0" tIns="0" rIns="0" bIns="0" rtlCol="0" anchor="t">
            <a:spAutoFit/>
          </a:bodyPr>
          <a:lstStyle/>
          <a:p>
            <a:pPr defTabSz="914367">
              <a:spcBef>
                <a:spcPts val="588"/>
              </a:spcBef>
              <a:spcAft>
                <a:spcPts val="588"/>
              </a:spcAft>
            </a:pPr>
            <a:r>
              <a:rPr lang="en-US" sz="2400"/>
              <a:t>This explicit block overrides</a:t>
            </a:r>
            <a:br>
              <a:rPr lang="en-US" sz="2400"/>
            </a:br>
            <a:r>
              <a:rPr lang="en-US" sz="2400"/>
              <a:t>any grants.</a:t>
            </a:r>
          </a:p>
        </p:txBody>
      </p:sp>
      <p:sp>
        <p:nvSpPr>
          <p:cNvPr id="51" name="Lock" title="Icon of a padlock">
            <a:extLst>
              <a:ext uri="{FF2B5EF4-FFF2-40B4-BE49-F238E27FC236}">
                <a16:creationId xmlns:a16="http://schemas.microsoft.com/office/drawing/2014/main" id="{D412D0E4-2DFF-79EA-135C-F92D3EE13DA4}"/>
              </a:ext>
            </a:extLst>
          </p:cNvPr>
          <p:cNvSpPr>
            <a:spLocks noChangeAspect="1" noEditPoints="1"/>
          </p:cNvSpPr>
          <p:nvPr/>
        </p:nvSpPr>
        <p:spPr bwMode="auto">
          <a:xfrm>
            <a:off x="491827" y="4100002"/>
            <a:ext cx="184746" cy="25821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5" name="TextBox 14">
            <a:extLst>
              <a:ext uri="{FF2B5EF4-FFF2-40B4-BE49-F238E27FC236}">
                <a16:creationId xmlns:a16="http://schemas.microsoft.com/office/drawing/2014/main" id="{3EFF8E85-633A-2A72-A93F-01720364A538}"/>
              </a:ext>
            </a:extLst>
          </p:cNvPr>
          <p:cNvSpPr txBox="1"/>
          <p:nvPr/>
        </p:nvSpPr>
        <p:spPr>
          <a:xfrm>
            <a:off x="1095375" y="3948994"/>
            <a:ext cx="4538995" cy="1107996"/>
          </a:xfrm>
          <a:prstGeom prst="rect">
            <a:avLst/>
          </a:prstGeom>
          <a:noFill/>
        </p:spPr>
        <p:txBody>
          <a:bodyPr wrap="square" lIns="0" tIns="0" rIns="0" bIns="0" rtlCol="0" anchor="t">
            <a:spAutoFit/>
          </a:bodyPr>
          <a:lstStyle/>
          <a:p>
            <a:pPr defTabSz="914367">
              <a:spcBef>
                <a:spcPts val="588"/>
              </a:spcBef>
              <a:spcAft>
                <a:spcPts val="588"/>
              </a:spcAft>
            </a:pPr>
            <a:r>
              <a:rPr lang="en-US" sz="2400"/>
              <a:t>Used when access to specific applications is not allowed for specific conditions.</a:t>
            </a:r>
          </a:p>
        </p:txBody>
      </p:sp>
      <p:pic>
        <p:nvPicPr>
          <p:cNvPr id="5" name="Picture 4" descr="A screen capture of a dialogue box on Grant">
            <a:extLst>
              <a:ext uri="{FF2B5EF4-FFF2-40B4-BE49-F238E27FC236}">
                <a16:creationId xmlns:a16="http://schemas.microsoft.com/office/drawing/2014/main" id="{F6CEC31F-65F1-4AD3-BB22-D50F4D10CF16}"/>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7131528" y="2616726"/>
            <a:ext cx="3644753" cy="2281069"/>
          </a:xfrm>
          <a:prstGeom prst="rect">
            <a:avLst/>
          </a:prstGeom>
          <a:ln>
            <a:noFill/>
          </a:ln>
        </p:spPr>
      </p:pic>
    </p:spTree>
    <p:extLst>
      <p:ext uri="{BB962C8B-B14F-4D97-AF65-F5344CB8AC3E}">
        <p14:creationId xmlns:p14="http://schemas.microsoft.com/office/powerpoint/2010/main" val="24197832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p:txBody>
          <a:bodyPr/>
          <a:lstStyle/>
          <a:p>
            <a:r>
              <a:rPr lang="en-US" dirty="0"/>
              <a:t>Controls: Require MFA</a:t>
            </a:r>
          </a:p>
        </p:txBody>
      </p:sp>
      <p:sp>
        <p:nvSpPr>
          <p:cNvPr id="17" name="Freeform: Shape 16">
            <a:extLst>
              <a:ext uri="{FF2B5EF4-FFF2-40B4-BE49-F238E27FC236}">
                <a16:creationId xmlns:a16="http://schemas.microsoft.com/office/drawing/2014/main" id="{9E81EEF2-C6C5-CE85-EDF4-C27EA05434B2}"/>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3042803E-E5B4-960F-06DA-2E23C43ED4A0}"/>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9" name="Arrow: Bent 18">
            <a:extLst>
              <a:ext uri="{FF2B5EF4-FFF2-40B4-BE49-F238E27FC236}">
                <a16:creationId xmlns:a16="http://schemas.microsoft.com/office/drawing/2014/main" id="{65CEBF74-B09C-8AE8-C3FF-F86FD005370B}"/>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2" name="Oval 21">
            <a:extLst>
              <a:ext uri="{FF2B5EF4-FFF2-40B4-BE49-F238E27FC236}">
                <a16:creationId xmlns:a16="http://schemas.microsoft.com/office/drawing/2014/main" id="{4755A9AB-DB0E-CF16-65F7-7CB596F7565C}"/>
              </a:ext>
              <a:ext uri="{C183D7F6-B498-43B3-948B-1728B52AA6E4}">
                <adec:decorative xmlns:adec="http://schemas.microsoft.com/office/drawing/2017/decorative" val="1"/>
              </a:ext>
            </a:extLst>
          </p:cNvPr>
          <p:cNvSpPr/>
          <p:nvPr/>
        </p:nvSpPr>
        <p:spPr bwMode="auto">
          <a:xfrm>
            <a:off x="472260" y="2255342"/>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991E075F-612D-7921-9D3A-C65470AB5210}"/>
              </a:ext>
              <a:ext uri="{C183D7F6-B498-43B3-948B-1728B52AA6E4}">
                <adec:decorative xmlns:adec="http://schemas.microsoft.com/office/drawing/2017/decorative" val="1"/>
              </a:ext>
            </a:extLst>
          </p:cNvPr>
          <p:cNvSpPr/>
          <p:nvPr/>
        </p:nvSpPr>
        <p:spPr bwMode="auto">
          <a:xfrm>
            <a:off x="493244" y="2276326"/>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05657EDD-CA0E-2984-309A-891A419E582B}"/>
              </a:ext>
              <a:ext uri="{C183D7F6-B498-43B3-948B-1728B52AA6E4}">
                <adec:decorative xmlns:adec="http://schemas.microsoft.com/office/drawing/2017/decorative" val="1"/>
              </a:ext>
            </a:extLst>
          </p:cNvPr>
          <p:cNvGrpSpPr/>
          <p:nvPr/>
        </p:nvGrpSpPr>
        <p:grpSpPr>
          <a:xfrm>
            <a:off x="472260" y="3356571"/>
            <a:ext cx="219354" cy="219354"/>
            <a:chOff x="472260" y="1795921"/>
            <a:chExt cx="219354" cy="219354"/>
          </a:xfrm>
        </p:grpSpPr>
        <p:sp>
          <p:nvSpPr>
            <p:cNvPr id="29" name="Oval 28">
              <a:extLst>
                <a:ext uri="{FF2B5EF4-FFF2-40B4-BE49-F238E27FC236}">
                  <a16:creationId xmlns:a16="http://schemas.microsoft.com/office/drawing/2014/main" id="{4F4D3E7E-C64E-CD50-5957-232357BA3A3A}"/>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360827CB-910E-5F7C-50C9-EB56FB3AD268}"/>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C30283E4-9A27-7F52-6870-87FFF467A3F6}"/>
              </a:ext>
              <a:ext uri="{C183D7F6-B498-43B3-948B-1728B52AA6E4}">
                <adec:decorative xmlns:adec="http://schemas.microsoft.com/office/drawing/2017/decorative" val="1"/>
              </a:ext>
            </a:extLst>
          </p:cNvPr>
          <p:cNvGrpSpPr/>
          <p:nvPr/>
        </p:nvGrpSpPr>
        <p:grpSpPr>
          <a:xfrm>
            <a:off x="472260" y="5139173"/>
            <a:ext cx="219354" cy="219354"/>
            <a:chOff x="472260" y="1795921"/>
            <a:chExt cx="219354" cy="219354"/>
          </a:xfrm>
        </p:grpSpPr>
        <p:sp>
          <p:nvSpPr>
            <p:cNvPr id="34" name="Oval 33">
              <a:extLst>
                <a:ext uri="{FF2B5EF4-FFF2-40B4-BE49-F238E27FC236}">
                  <a16:creationId xmlns:a16="http://schemas.microsoft.com/office/drawing/2014/main" id="{D8882BD1-C2BC-E220-271C-94681681CC4B}"/>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Oval 34">
              <a:extLst>
                <a:ext uri="{FF2B5EF4-FFF2-40B4-BE49-F238E27FC236}">
                  <a16:creationId xmlns:a16="http://schemas.microsoft.com/office/drawing/2014/main" id="{FBCF561E-4AF7-B2E5-ECE9-556AFFEAA99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0" name="Straight Connector 19">
            <a:extLst>
              <a:ext uri="{FF2B5EF4-FFF2-40B4-BE49-F238E27FC236}">
                <a16:creationId xmlns:a16="http://schemas.microsoft.com/office/drawing/2014/main" id="{8D4E7E68-627A-98BE-28CE-B40D6821812D}"/>
              </a:ext>
              <a:ext uri="{C183D7F6-B498-43B3-948B-1728B52AA6E4}">
                <adec:decorative xmlns:adec="http://schemas.microsoft.com/office/drawing/2017/decorative" val="1"/>
              </a:ext>
            </a:extLst>
          </p:cNvPr>
          <p:cNvCxnSpPr>
            <a:cxnSpLocks/>
          </p:cNvCxnSpPr>
          <p:nvPr/>
        </p:nvCxnSpPr>
        <p:spPr>
          <a:xfrm>
            <a:off x="894080" y="2943142"/>
            <a:ext cx="69666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AA80B5D-07BE-D985-09F9-037245471F86}"/>
              </a:ext>
              <a:ext uri="{C183D7F6-B498-43B3-948B-1728B52AA6E4}">
                <adec:decorative xmlns:adec="http://schemas.microsoft.com/office/drawing/2017/decorative" val="1"/>
              </a:ext>
            </a:extLst>
          </p:cNvPr>
          <p:cNvCxnSpPr>
            <a:cxnSpLocks/>
          </p:cNvCxnSpPr>
          <p:nvPr/>
        </p:nvCxnSpPr>
        <p:spPr>
          <a:xfrm>
            <a:off x="894080" y="4714940"/>
            <a:ext cx="69666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5B03D6-D564-57F6-225F-30E3FD9B74C4}"/>
              </a:ext>
            </a:extLst>
          </p:cNvPr>
          <p:cNvSpPr txBox="1">
            <a:spLocks/>
          </p:cNvSpPr>
          <p:nvPr/>
        </p:nvSpPr>
        <p:spPr>
          <a:xfrm>
            <a:off x="894081" y="2211131"/>
            <a:ext cx="6966627" cy="307777"/>
          </a:xfrm>
          <a:prstGeom prst="rect">
            <a:avLst/>
          </a:prstGeom>
          <a:noFill/>
        </p:spPr>
        <p:txBody>
          <a:bodyPr wrap="square" lIns="0" tIns="0" rIns="0" bIns="0" rtlCol="0" anchor="t">
            <a:spAutoFit/>
          </a:bodyPr>
          <a:lstStyle/>
          <a:p>
            <a:pPr defTabSz="914192">
              <a:spcAft>
                <a:spcPts val="400"/>
              </a:spcAft>
            </a:pPr>
            <a:r>
              <a:rPr lang="en-US" sz="2000" dirty="0">
                <a:cs typeface="Segoe UI"/>
              </a:rPr>
              <a:t>Requires the user to be authenticated using a second factor.</a:t>
            </a:r>
          </a:p>
        </p:txBody>
      </p:sp>
      <p:sp>
        <p:nvSpPr>
          <p:cNvPr id="28" name="TextBox 27">
            <a:extLst>
              <a:ext uri="{FF2B5EF4-FFF2-40B4-BE49-F238E27FC236}">
                <a16:creationId xmlns:a16="http://schemas.microsoft.com/office/drawing/2014/main" id="{162D8540-2637-B534-B745-E72EA2DFEB90}"/>
              </a:ext>
            </a:extLst>
          </p:cNvPr>
          <p:cNvSpPr txBox="1">
            <a:spLocks/>
          </p:cNvSpPr>
          <p:nvPr/>
        </p:nvSpPr>
        <p:spPr>
          <a:xfrm>
            <a:off x="894081" y="3367376"/>
            <a:ext cx="6966627" cy="923330"/>
          </a:xfrm>
          <a:prstGeom prst="rect">
            <a:avLst/>
          </a:prstGeom>
          <a:noFill/>
        </p:spPr>
        <p:txBody>
          <a:bodyPr wrap="square" lIns="0" tIns="0" rIns="0" bIns="0" rtlCol="0" anchor="t">
            <a:spAutoFit/>
          </a:bodyPr>
          <a:lstStyle/>
          <a:p>
            <a:pPr defTabSz="914192">
              <a:spcAft>
                <a:spcPts val="400"/>
              </a:spcAft>
            </a:pPr>
            <a:r>
              <a:rPr lang="en-US" sz="2000" dirty="0">
                <a:cs typeface="Segoe UI"/>
              </a:rPr>
              <a:t>This grant control provides the same functionality as the authentication strength “Multifactor authentication”. It can be satisfied by the same authentication methods.</a:t>
            </a:r>
          </a:p>
        </p:txBody>
      </p:sp>
      <p:sp>
        <p:nvSpPr>
          <p:cNvPr id="33" name="TextBox 32">
            <a:extLst>
              <a:ext uri="{FF2B5EF4-FFF2-40B4-BE49-F238E27FC236}">
                <a16:creationId xmlns:a16="http://schemas.microsoft.com/office/drawing/2014/main" id="{F4DB4DAE-5BC1-7077-E2F1-6166C17DF877}"/>
              </a:ext>
            </a:extLst>
          </p:cNvPr>
          <p:cNvSpPr txBox="1">
            <a:spLocks/>
          </p:cNvSpPr>
          <p:nvPr/>
        </p:nvSpPr>
        <p:spPr>
          <a:xfrm>
            <a:off x="894081" y="5139173"/>
            <a:ext cx="6966627" cy="923330"/>
          </a:xfrm>
          <a:prstGeom prst="rect">
            <a:avLst/>
          </a:prstGeom>
          <a:noFill/>
        </p:spPr>
        <p:txBody>
          <a:bodyPr wrap="square" lIns="0" tIns="0" rIns="0" bIns="0" rtlCol="0" anchor="t">
            <a:spAutoFit/>
          </a:bodyPr>
          <a:lstStyle/>
          <a:p>
            <a:pPr defTabSz="914192">
              <a:spcAft>
                <a:spcPts val="400"/>
              </a:spcAft>
            </a:pPr>
            <a:r>
              <a:rPr lang="en-US" sz="2000" dirty="0">
                <a:latin typeface="+mj-lt"/>
                <a:cs typeface="Segoe UI"/>
              </a:rPr>
              <a:t>It is recommended to use the “Require authentication strength” control instead. See FA01-ProSantéConnect definition in the PSC CAP Guide</a:t>
            </a:r>
          </a:p>
        </p:txBody>
      </p:sp>
      <p:pic>
        <p:nvPicPr>
          <p:cNvPr id="4" name="Image 3">
            <a:extLst>
              <a:ext uri="{FF2B5EF4-FFF2-40B4-BE49-F238E27FC236}">
                <a16:creationId xmlns:a16="http://schemas.microsoft.com/office/drawing/2014/main" id="{AEDE6556-F168-EA46-AE1F-291DFB1B73E1}"/>
              </a:ext>
            </a:extLst>
          </p:cNvPr>
          <p:cNvPicPr>
            <a:picLocks noChangeAspect="1"/>
          </p:cNvPicPr>
          <p:nvPr/>
        </p:nvPicPr>
        <p:blipFill>
          <a:blip r:embed="rId3"/>
          <a:stretch>
            <a:fillRect/>
          </a:stretch>
        </p:blipFill>
        <p:spPr>
          <a:xfrm>
            <a:off x="9575861" y="1683737"/>
            <a:ext cx="1355602" cy="4269469"/>
          </a:xfrm>
          <a:prstGeom prst="rect">
            <a:avLst/>
          </a:prstGeom>
        </p:spPr>
      </p:pic>
    </p:spTree>
    <p:extLst>
      <p:ext uri="{BB962C8B-B14F-4D97-AF65-F5344CB8AC3E}">
        <p14:creationId xmlns:p14="http://schemas.microsoft.com/office/powerpoint/2010/main" val="40711484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Authentication Strength</a:t>
            </a:r>
          </a:p>
        </p:txBody>
      </p:sp>
      <p:grpSp>
        <p:nvGrpSpPr>
          <p:cNvPr id="4" name="Group 3">
            <a:extLst>
              <a:ext uri="{FF2B5EF4-FFF2-40B4-BE49-F238E27FC236}">
                <a16:creationId xmlns:a16="http://schemas.microsoft.com/office/drawing/2014/main" id="{DFD47CE8-154C-B060-87B6-449E5285C439}"/>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a:solidFill>
            <a:srgbClr val="0070C0"/>
          </a:solidFill>
        </p:grpSpPr>
        <p:sp>
          <p:nvSpPr>
            <p:cNvPr id="39" name="Rectangle: Top Corners Rounded 38">
              <a:extLst>
                <a:ext uri="{FF2B5EF4-FFF2-40B4-BE49-F238E27FC236}">
                  <a16:creationId xmlns:a16="http://schemas.microsoft.com/office/drawing/2014/main" id="{4D814236-A2C4-CDCF-3A04-DB6D23520E12}"/>
                </a:ext>
                <a:ext uri="{C183D7F6-B498-43B3-948B-1728B52AA6E4}">
                  <adec:decorative xmlns:adec="http://schemas.microsoft.com/office/drawing/2017/decorative" val="1"/>
                </a:ext>
              </a:extLst>
            </p:cNvPr>
            <p:cNvSpPr/>
            <p:nvPr/>
          </p:nvSpPr>
          <p:spPr bwMode="auto">
            <a:xfrm rot="5400000">
              <a:off x="3674431" y="-1470977"/>
              <a:ext cx="1096046" cy="7276508"/>
            </a:xfrm>
            <a:prstGeom prst="round2SameRect">
              <a:avLst>
                <a:gd name="adj1" fmla="val 10932"/>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94C11A5-7C58-213D-ECC3-C47FFB2DFDA0}"/>
                </a:ext>
                <a:ext uri="{C183D7F6-B498-43B3-948B-1728B52AA6E4}">
                  <adec:decorative xmlns:adec="http://schemas.microsoft.com/office/drawing/2017/decorative" val="1"/>
                </a:ext>
              </a:extLst>
            </p:cNvPr>
            <p:cNvSpPr/>
            <p:nvPr/>
          </p:nvSpPr>
          <p:spPr bwMode="auto">
            <a:xfrm flipH="1">
              <a:off x="8315327" y="1556265"/>
              <a:ext cx="3876670"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rgbClr val="0070C0"/>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Arrow: Bent 17">
              <a:extLst>
                <a:ext uri="{FF2B5EF4-FFF2-40B4-BE49-F238E27FC236}">
                  <a16:creationId xmlns:a16="http://schemas.microsoft.com/office/drawing/2014/main" id="{4D674BDE-8AEA-F352-9C96-7B67E80C27D4}"/>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9" name="Arrow: Bent 18">
              <a:extLst>
                <a:ext uri="{FF2B5EF4-FFF2-40B4-BE49-F238E27FC236}">
                  <a16:creationId xmlns:a16="http://schemas.microsoft.com/office/drawing/2014/main" id="{4CB3D509-C139-946E-EFC6-E7E0320FC49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grp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8" name="Group 37">
              <a:extLst>
                <a:ext uri="{FF2B5EF4-FFF2-40B4-BE49-F238E27FC236}">
                  <a16:creationId xmlns:a16="http://schemas.microsoft.com/office/drawing/2014/main" id="{4A32E60B-E886-33F2-2056-0BA51BF9EC76}"/>
                </a:ext>
                <a:ext uri="{C183D7F6-B498-43B3-948B-1728B52AA6E4}">
                  <adec:decorative xmlns:adec="http://schemas.microsoft.com/office/drawing/2017/decorative" val="1"/>
                </a:ext>
              </a:extLst>
            </p:cNvPr>
            <p:cNvGrpSpPr/>
            <p:nvPr/>
          </p:nvGrpSpPr>
          <p:grpSpPr>
            <a:xfrm>
              <a:off x="472260" y="2902576"/>
              <a:ext cx="219354" cy="219354"/>
              <a:chOff x="472260" y="2255342"/>
              <a:chExt cx="219354" cy="219354"/>
            </a:xfrm>
            <a:grpFill/>
          </p:grpSpPr>
          <p:sp>
            <p:nvSpPr>
              <p:cNvPr id="20" name="Oval 19">
                <a:extLst>
                  <a:ext uri="{FF2B5EF4-FFF2-40B4-BE49-F238E27FC236}">
                    <a16:creationId xmlns:a16="http://schemas.microsoft.com/office/drawing/2014/main" id="{22719D57-9C89-E3C5-ED4A-E3929C9765C1}"/>
                  </a:ext>
                </a:extLst>
              </p:cNvPr>
              <p:cNvSpPr/>
              <p:nvPr/>
            </p:nvSpPr>
            <p:spPr bwMode="auto">
              <a:xfrm>
                <a:off x="472260" y="2255342"/>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51DFED0E-9A8C-63DA-25C5-9773372A543D}"/>
                  </a:ext>
                </a:extLst>
              </p:cNvPr>
              <p:cNvSpPr/>
              <p:nvPr/>
            </p:nvSpPr>
            <p:spPr bwMode="auto">
              <a:xfrm>
                <a:off x="493244" y="2276326"/>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A447E8E7-31EB-7A90-7018-299AF45A4059}"/>
                </a:ext>
                <a:ext uri="{C183D7F6-B498-43B3-948B-1728B52AA6E4}">
                  <adec:decorative xmlns:adec="http://schemas.microsoft.com/office/drawing/2017/decorative" val="1"/>
                </a:ext>
              </a:extLst>
            </p:cNvPr>
            <p:cNvGrpSpPr/>
            <p:nvPr/>
          </p:nvGrpSpPr>
          <p:grpSpPr>
            <a:xfrm>
              <a:off x="472260" y="3209899"/>
              <a:ext cx="219354" cy="219354"/>
              <a:chOff x="472260" y="1795921"/>
              <a:chExt cx="219354" cy="219354"/>
            </a:xfrm>
            <a:grpFill/>
          </p:grpSpPr>
          <p:sp>
            <p:nvSpPr>
              <p:cNvPr id="23" name="Oval 22">
                <a:extLst>
                  <a:ext uri="{FF2B5EF4-FFF2-40B4-BE49-F238E27FC236}">
                    <a16:creationId xmlns:a16="http://schemas.microsoft.com/office/drawing/2014/main" id="{87B05838-AF52-5EDC-6C8F-EB4D109EF6E2}"/>
                  </a:ext>
                </a:extLst>
              </p:cNvPr>
              <p:cNvSpPr/>
              <p:nvPr/>
            </p:nvSpPr>
            <p:spPr bwMode="auto">
              <a:xfrm>
                <a:off x="472260" y="1795921"/>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C9C8AF4F-6BA5-236B-3FAB-66ECCD0289AA}"/>
                  </a:ext>
                </a:extLst>
              </p:cNvPr>
              <p:cNvSpPr/>
              <p:nvPr/>
            </p:nvSpPr>
            <p:spPr bwMode="auto">
              <a:xfrm>
                <a:off x="493244" y="1816905"/>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0269BBA1-1480-0DDC-517D-2540278A8C59}"/>
                </a:ext>
                <a:ext uri="{C183D7F6-B498-43B3-948B-1728B52AA6E4}">
                  <adec:decorative xmlns:adec="http://schemas.microsoft.com/office/drawing/2017/decorative" val="1"/>
                </a:ext>
              </a:extLst>
            </p:cNvPr>
            <p:cNvGrpSpPr/>
            <p:nvPr/>
          </p:nvGrpSpPr>
          <p:grpSpPr>
            <a:xfrm>
              <a:off x="472260" y="3517222"/>
              <a:ext cx="219354" cy="219354"/>
              <a:chOff x="472260" y="1795921"/>
              <a:chExt cx="219354" cy="219354"/>
            </a:xfrm>
            <a:grpFill/>
          </p:grpSpPr>
          <p:sp>
            <p:nvSpPr>
              <p:cNvPr id="26" name="Oval 25">
                <a:extLst>
                  <a:ext uri="{FF2B5EF4-FFF2-40B4-BE49-F238E27FC236}">
                    <a16:creationId xmlns:a16="http://schemas.microsoft.com/office/drawing/2014/main" id="{8C8DB494-516B-C5B6-05BE-260B80F11930}"/>
                  </a:ext>
                </a:extLst>
              </p:cNvPr>
              <p:cNvSpPr/>
              <p:nvPr/>
            </p:nvSpPr>
            <p:spPr bwMode="auto">
              <a:xfrm>
                <a:off x="472260" y="1795921"/>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83487318-EAA7-403E-84AB-58169C909236}"/>
                  </a:ext>
                </a:extLst>
              </p:cNvPr>
              <p:cNvSpPr/>
              <p:nvPr/>
            </p:nvSpPr>
            <p:spPr bwMode="auto">
              <a:xfrm>
                <a:off x="493244" y="1816905"/>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9" name="Straight Connector 28">
              <a:extLst>
                <a:ext uri="{FF2B5EF4-FFF2-40B4-BE49-F238E27FC236}">
                  <a16:creationId xmlns:a16="http://schemas.microsoft.com/office/drawing/2014/main" id="{63715FB9-00D5-FF58-2BDF-4DCA13687444}"/>
                </a:ext>
                <a:ext uri="{C183D7F6-B498-43B3-948B-1728B52AA6E4}">
                  <adec:decorative xmlns:adec="http://schemas.microsoft.com/office/drawing/2017/decorative" val="1"/>
                </a:ext>
              </a:extLst>
            </p:cNvPr>
            <p:cNvCxnSpPr>
              <a:cxnSpLocks/>
            </p:cNvCxnSpPr>
            <p:nvPr/>
          </p:nvCxnSpPr>
          <p:spPr>
            <a:xfrm>
              <a:off x="861590" y="4845148"/>
              <a:ext cx="6999118" cy="0"/>
            </a:xfrm>
            <a:prstGeom prst="line">
              <a:avLst/>
            </a:prstGeom>
            <a:grp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8617E917-A88B-5B3C-242A-9DB367AD4779}"/>
                </a:ext>
                <a:ext uri="{C183D7F6-B498-43B3-948B-1728B52AA6E4}">
                  <adec:decorative xmlns:adec="http://schemas.microsoft.com/office/drawing/2017/decorative" val="1"/>
                </a:ext>
              </a:extLst>
            </p:cNvPr>
            <p:cNvGrpSpPr/>
            <p:nvPr/>
          </p:nvGrpSpPr>
          <p:grpSpPr>
            <a:xfrm>
              <a:off x="472260" y="5081862"/>
              <a:ext cx="219354" cy="219354"/>
              <a:chOff x="472260" y="1795921"/>
              <a:chExt cx="219354" cy="219354"/>
            </a:xfrm>
            <a:grpFill/>
          </p:grpSpPr>
          <p:sp>
            <p:nvSpPr>
              <p:cNvPr id="43" name="Oval 42">
                <a:extLst>
                  <a:ext uri="{FF2B5EF4-FFF2-40B4-BE49-F238E27FC236}">
                    <a16:creationId xmlns:a16="http://schemas.microsoft.com/office/drawing/2014/main" id="{AB5B630B-978A-46A6-9234-45BAD946C339}"/>
                  </a:ext>
                </a:extLst>
              </p:cNvPr>
              <p:cNvSpPr/>
              <p:nvPr/>
            </p:nvSpPr>
            <p:spPr bwMode="auto">
              <a:xfrm>
                <a:off x="472260" y="1795921"/>
                <a:ext cx="219354" cy="219354"/>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3601DEFB-9D48-B5D9-7BE9-2322CD64D9F2}"/>
                  </a:ext>
                </a:extLst>
              </p:cNvPr>
              <p:cNvSpPr/>
              <p:nvPr/>
            </p:nvSpPr>
            <p:spPr bwMode="auto">
              <a:xfrm>
                <a:off x="493244" y="1816905"/>
                <a:ext cx="177386" cy="177386"/>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40" name="TextBox 39">
            <a:extLst>
              <a:ext uri="{FF2B5EF4-FFF2-40B4-BE49-F238E27FC236}">
                <a16:creationId xmlns:a16="http://schemas.microsoft.com/office/drawing/2014/main" id="{7A174D78-003F-5FB2-5C79-A7A8F4A40AF8}"/>
              </a:ext>
            </a:extLst>
          </p:cNvPr>
          <p:cNvSpPr txBox="1"/>
          <p:nvPr/>
        </p:nvSpPr>
        <p:spPr>
          <a:xfrm>
            <a:off x="885490" y="1760287"/>
            <a:ext cx="6603882" cy="830997"/>
          </a:xfrm>
          <a:prstGeom prst="rect">
            <a:avLst/>
          </a:prstGeom>
          <a:noFill/>
        </p:spPr>
        <p:txBody>
          <a:bodyPr wrap="square" lIns="0" tIns="0" rIns="0" bIns="0" rtlCol="0">
            <a:spAutoFit/>
          </a:bodyPr>
          <a:lstStyle/>
          <a:p>
            <a:pPr defTabSz="914192">
              <a:spcBef>
                <a:spcPts val="588"/>
              </a:spcBef>
            </a:pPr>
            <a:r>
              <a:rPr lang="en-US" dirty="0">
                <a:solidFill>
                  <a:schemeClr val="bg1"/>
                </a:solidFill>
              </a:rPr>
              <a:t>Authentication strength allows administrators to specify which combination of authentication methods satisfy the MFA requirement</a:t>
            </a:r>
          </a:p>
        </p:txBody>
      </p:sp>
      <p:sp>
        <p:nvSpPr>
          <p:cNvPr id="41" name="TextBox 40">
            <a:extLst>
              <a:ext uri="{FF2B5EF4-FFF2-40B4-BE49-F238E27FC236}">
                <a16:creationId xmlns:a16="http://schemas.microsoft.com/office/drawing/2014/main" id="{1D25DB24-3977-DA0C-28FE-E5D9F172D509}"/>
              </a:ext>
            </a:extLst>
          </p:cNvPr>
          <p:cNvSpPr txBox="1"/>
          <p:nvPr/>
        </p:nvSpPr>
        <p:spPr>
          <a:xfrm>
            <a:off x="861590" y="2867362"/>
            <a:ext cx="6966628" cy="1769715"/>
          </a:xfrm>
          <a:prstGeom prst="rect">
            <a:avLst/>
          </a:prstGeom>
          <a:noFill/>
        </p:spPr>
        <p:txBody>
          <a:bodyPr wrap="square" lIns="0" tIns="0" rIns="0" bIns="0" rtlCol="0">
            <a:spAutoFit/>
          </a:bodyPr>
          <a:lstStyle/>
          <a:p>
            <a:pPr defTabSz="914192">
              <a:spcAft>
                <a:spcPts val="600"/>
              </a:spcAft>
            </a:pPr>
            <a:r>
              <a:rPr lang="en-US" sz="1600" dirty="0"/>
              <a:t>Entra ID Premium 1 or higher needed</a:t>
            </a:r>
          </a:p>
          <a:p>
            <a:pPr defTabSz="914192">
              <a:spcAft>
                <a:spcPts val="600"/>
              </a:spcAft>
            </a:pPr>
            <a:r>
              <a:rPr lang="en-US" sz="1600" dirty="0"/>
              <a:t>Combined security information registration must be enabled</a:t>
            </a:r>
          </a:p>
          <a:p>
            <a:pPr defTabSz="914192">
              <a:spcAft>
                <a:spcPts val="600"/>
              </a:spcAft>
            </a:pPr>
            <a:r>
              <a:rPr lang="en-US" sz="1600" dirty="0"/>
              <a:t>Microsoft built-in authentication strengths:</a:t>
            </a:r>
          </a:p>
          <a:p>
            <a:pPr marL="342900" lvl="1" indent="-171450" defTabSz="914192">
              <a:spcAft>
                <a:spcPts val="600"/>
              </a:spcAft>
              <a:buFont typeface="Arial" panose="020B0604020202020204" pitchFamily="34" charset="0"/>
              <a:buChar char="•"/>
            </a:pPr>
            <a:r>
              <a:rPr lang="en-US" sz="1400" dirty="0"/>
              <a:t>Multifactor authentication</a:t>
            </a:r>
          </a:p>
          <a:p>
            <a:pPr marL="342900" lvl="1" indent="-171450" defTabSz="914192">
              <a:spcAft>
                <a:spcPts val="600"/>
              </a:spcAft>
              <a:buFont typeface="Arial" panose="020B0604020202020204" pitchFamily="34" charset="0"/>
              <a:buChar char="•"/>
            </a:pPr>
            <a:r>
              <a:rPr lang="en-US" sz="1400" dirty="0"/>
              <a:t>Password-less MFA</a:t>
            </a:r>
          </a:p>
          <a:p>
            <a:pPr marL="342900" lvl="1" indent="-171450" defTabSz="914192">
              <a:spcAft>
                <a:spcPts val="600"/>
              </a:spcAft>
              <a:buFont typeface="Arial" panose="020B0604020202020204" pitchFamily="34" charset="0"/>
              <a:buChar char="•"/>
            </a:pPr>
            <a:r>
              <a:rPr lang="en-US" sz="1400" dirty="0"/>
              <a:t>Phishing-resistant MFA</a:t>
            </a:r>
          </a:p>
        </p:txBody>
      </p:sp>
      <p:sp>
        <p:nvSpPr>
          <p:cNvPr id="2" name="TextBox 1">
            <a:extLst>
              <a:ext uri="{FF2B5EF4-FFF2-40B4-BE49-F238E27FC236}">
                <a16:creationId xmlns:a16="http://schemas.microsoft.com/office/drawing/2014/main" id="{8BFD4B66-79F8-48E4-9925-E7C22A4377C9}"/>
              </a:ext>
            </a:extLst>
          </p:cNvPr>
          <p:cNvSpPr txBox="1"/>
          <p:nvPr/>
        </p:nvSpPr>
        <p:spPr>
          <a:xfrm>
            <a:off x="861591" y="5053220"/>
            <a:ext cx="6975898" cy="1046440"/>
          </a:xfrm>
          <a:prstGeom prst="rect">
            <a:avLst/>
          </a:prstGeom>
          <a:noFill/>
        </p:spPr>
        <p:txBody>
          <a:bodyPr wrap="square" lIns="0" tIns="0" rIns="0" bIns="0" rtlCol="0">
            <a:spAutoFit/>
          </a:bodyPr>
          <a:lstStyle/>
          <a:p>
            <a:pPr defTabSz="914192">
              <a:spcAft>
                <a:spcPts val="600"/>
              </a:spcAft>
            </a:pPr>
            <a:r>
              <a:rPr lang="en-US" sz="1600" dirty="0"/>
              <a:t>Custom authentication strength can be created</a:t>
            </a:r>
          </a:p>
          <a:p>
            <a:pPr marL="346075" lvl="1" indent="-173038" defTabSz="914192">
              <a:spcAft>
                <a:spcPts val="600"/>
              </a:spcAft>
              <a:buFont typeface="Arial" panose="020B0604020202020204" pitchFamily="34" charset="0"/>
              <a:buChar char="•"/>
            </a:pPr>
            <a:r>
              <a:rPr lang="en-US" sz="1400" dirty="0"/>
              <a:t>Admins can create custom authentication strength to exactly suit business requirements, e.g., FA01-ProSantéConnect</a:t>
            </a:r>
          </a:p>
          <a:p>
            <a:pPr marL="346075" lvl="1" indent="-173038" defTabSz="914192">
              <a:spcAft>
                <a:spcPts val="600"/>
              </a:spcAft>
              <a:buFont typeface="Arial" panose="020B0604020202020204" pitchFamily="34" charset="0"/>
              <a:buChar char="•"/>
            </a:pPr>
            <a:r>
              <a:rPr lang="en-US" sz="1400" dirty="0"/>
              <a:t>FIDO2: Can define trusted Authenticator Attestation GUIDs (AAGUIDs)</a:t>
            </a:r>
          </a:p>
        </p:txBody>
      </p:sp>
      <p:pic>
        <p:nvPicPr>
          <p:cNvPr id="28" name="Image 27">
            <a:extLst>
              <a:ext uri="{FF2B5EF4-FFF2-40B4-BE49-F238E27FC236}">
                <a16:creationId xmlns:a16="http://schemas.microsoft.com/office/drawing/2014/main" id="{305E04A5-5FD1-F74C-80C0-E86B15A5EA06}"/>
              </a:ext>
            </a:extLst>
          </p:cNvPr>
          <p:cNvPicPr>
            <a:picLocks noChangeAspect="1"/>
          </p:cNvPicPr>
          <p:nvPr/>
        </p:nvPicPr>
        <p:blipFill>
          <a:blip r:embed="rId3"/>
          <a:stretch>
            <a:fillRect/>
          </a:stretch>
        </p:blipFill>
        <p:spPr>
          <a:xfrm>
            <a:off x="9614665" y="1619255"/>
            <a:ext cx="1298822" cy="4649784"/>
          </a:xfrm>
          <a:prstGeom prst="rect">
            <a:avLst/>
          </a:prstGeom>
        </p:spPr>
      </p:pic>
    </p:spTree>
    <p:extLst>
      <p:ext uri="{BB962C8B-B14F-4D97-AF65-F5344CB8AC3E}">
        <p14:creationId xmlns:p14="http://schemas.microsoft.com/office/powerpoint/2010/main" val="41292160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4EEBB3A-4F4B-1D47-0585-F385009C6F25}"/>
              </a:ext>
              <a:ext uri="{C183D7F6-B498-43B3-948B-1728B52AA6E4}">
                <adec:decorative xmlns:adec="http://schemas.microsoft.com/office/drawing/2017/decorative" val="1"/>
              </a:ext>
            </a:extLst>
          </p:cNvPr>
          <p:cNvSpPr/>
          <p:nvPr/>
        </p:nvSpPr>
        <p:spPr bwMode="auto">
          <a:xfrm rot="10800000" flipH="1" flipV="1">
            <a:off x="585218" y="1436688"/>
            <a:ext cx="11018520" cy="4832350"/>
          </a:xfrm>
          <a:prstGeom prst="roundRect">
            <a:avLst>
              <a:gd name="adj" fmla="val 277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sp>
        <p:nvSpPr>
          <p:cNvPr id="2" name="Title 1">
            <a:extLst>
              <a:ext uri="{FF2B5EF4-FFF2-40B4-BE49-F238E27FC236}">
                <a16:creationId xmlns:a16="http://schemas.microsoft.com/office/drawing/2014/main" id="{C5E93208-7FF1-2983-68C4-9CFA9A65DD87}"/>
              </a:ext>
            </a:extLst>
          </p:cNvPr>
          <p:cNvSpPr>
            <a:spLocks noGrp="1"/>
          </p:cNvSpPr>
          <p:nvPr>
            <p:ph type="title"/>
          </p:nvPr>
        </p:nvSpPr>
        <p:spPr/>
        <p:txBody>
          <a:bodyPr wrap="square" anchor="t">
            <a:normAutofit/>
          </a:bodyPr>
          <a:lstStyle/>
          <a:p>
            <a:r>
              <a:rPr lang="en-US" sz="3200" dirty="0"/>
              <a:t>Built-in Authentication Strengths</a:t>
            </a:r>
            <a:endParaRPr lang="en-DE" sz="3200" dirty="0"/>
          </a:p>
        </p:txBody>
      </p:sp>
      <p:graphicFrame>
        <p:nvGraphicFramePr>
          <p:cNvPr id="7" name="Table 7">
            <a:extLst>
              <a:ext uri="{FF2B5EF4-FFF2-40B4-BE49-F238E27FC236}">
                <a16:creationId xmlns:a16="http://schemas.microsoft.com/office/drawing/2014/main" id="{CBBB95EC-C975-8BA4-38CD-595995BF0CF8}"/>
              </a:ext>
            </a:extLst>
          </p:cNvPr>
          <p:cNvGraphicFramePr>
            <a:graphicFrameLocks noGrp="1"/>
          </p:cNvGraphicFramePr>
          <p:nvPr>
            <p:ph sz="quarter" idx="4294967295"/>
          </p:nvPr>
        </p:nvGraphicFramePr>
        <p:xfrm>
          <a:off x="708156" y="1436687"/>
          <a:ext cx="10772643" cy="4832350"/>
        </p:xfrm>
        <a:graphic>
          <a:graphicData uri="http://schemas.openxmlformats.org/drawingml/2006/table">
            <a:tbl>
              <a:tblPr firstRow="1" bandRow="1">
                <a:tableStyleId>{21E4AEA4-8DFA-4A89-87EB-49C32662AFE0}</a:tableStyleId>
              </a:tblPr>
              <a:tblGrid>
                <a:gridCol w="4987921">
                  <a:extLst>
                    <a:ext uri="{9D8B030D-6E8A-4147-A177-3AD203B41FA5}">
                      <a16:colId xmlns:a16="http://schemas.microsoft.com/office/drawing/2014/main" val="1182735449"/>
                    </a:ext>
                  </a:extLst>
                </a:gridCol>
                <a:gridCol w="1528941">
                  <a:extLst>
                    <a:ext uri="{9D8B030D-6E8A-4147-A177-3AD203B41FA5}">
                      <a16:colId xmlns:a16="http://schemas.microsoft.com/office/drawing/2014/main" val="2206612248"/>
                    </a:ext>
                  </a:extLst>
                </a:gridCol>
                <a:gridCol w="1956626">
                  <a:extLst>
                    <a:ext uri="{9D8B030D-6E8A-4147-A177-3AD203B41FA5}">
                      <a16:colId xmlns:a16="http://schemas.microsoft.com/office/drawing/2014/main" val="1728132255"/>
                    </a:ext>
                  </a:extLst>
                </a:gridCol>
                <a:gridCol w="2299155">
                  <a:extLst>
                    <a:ext uri="{9D8B030D-6E8A-4147-A177-3AD203B41FA5}">
                      <a16:colId xmlns:a16="http://schemas.microsoft.com/office/drawing/2014/main" val="724421738"/>
                    </a:ext>
                  </a:extLst>
                </a:gridCol>
              </a:tblGrid>
              <a:tr h="567510">
                <a:tc>
                  <a:txBody>
                    <a:bodyPr/>
                    <a:lstStyle/>
                    <a:p>
                      <a:r>
                        <a:rPr lang="en-US" sz="1800" b="1" kern="1200" spc="0">
                          <a:solidFill>
                            <a:schemeClr val="accent1"/>
                          </a:solidFill>
                          <a:latin typeface="+mj-lt"/>
                        </a:rPr>
                        <a:t>Authentication</a:t>
                      </a:r>
                      <a:r>
                        <a:rPr lang="en-US" sz="1800" b="1" cap="none" spc="0">
                          <a:solidFill>
                            <a:schemeClr val="accent1"/>
                          </a:solidFill>
                          <a:latin typeface="+mj-lt"/>
                        </a:rPr>
                        <a:t> method</a:t>
                      </a:r>
                      <a:endParaRPr lang="en-DE" sz="1800" b="1" cap="none" spc="0">
                        <a:solidFill>
                          <a:schemeClr val="accent1"/>
                        </a:solidFill>
                        <a:latin typeface="+mj-lt"/>
                      </a:endParaRPr>
                    </a:p>
                  </a:txBody>
                  <a:tcPr marL="108969" marR="108969" marT="108969" marB="54483" anchor="ctr">
                    <a:lnL w="12700" cmpd="sng">
                      <a:noFill/>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MFA</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Passwordless</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Phishing Resistant</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86581"/>
                  </a:ext>
                </a:extLst>
              </a:tr>
              <a:tr h="426484">
                <a:tc>
                  <a:txBody>
                    <a:bodyPr/>
                    <a:lstStyle/>
                    <a:p>
                      <a:pPr algn="l" fontAlgn="t"/>
                      <a:r>
                        <a:rPr lang="en-US" sz="1400" cap="none" spc="0">
                          <a:solidFill>
                            <a:schemeClr val="tx1"/>
                          </a:solidFill>
                          <a:effectLst/>
                        </a:rPr>
                        <a:t>Password + SMS</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de-DE" sz="2000" b="0" kern="1200">
                          <a:solidFill>
                            <a:schemeClr val="accent3"/>
                          </a:solidFill>
                          <a:effectLst/>
                          <a:latin typeface="+mn-lt"/>
                          <a:sym typeface="Wingdings" panose="05000000000000000000" pitchFamily="2" charset="2"/>
                        </a:rPr>
                        <a:t></a:t>
                      </a:r>
                      <a:endParaRPr lang="en-DE" sz="2000" cap="none" spc="0">
                        <a:solidFill>
                          <a:schemeClr val="accent3"/>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8994823"/>
                  </a:ext>
                </a:extLst>
              </a:tr>
              <a:tr h="426484">
                <a:tc>
                  <a:txBody>
                    <a:bodyPr/>
                    <a:lstStyle/>
                    <a:p>
                      <a:pPr algn="l" fontAlgn="t"/>
                      <a:r>
                        <a:rPr lang="en-US" sz="1400" cap="none" spc="0">
                          <a:solidFill>
                            <a:schemeClr val="tx1"/>
                          </a:solidFill>
                          <a:effectLst/>
                        </a:rPr>
                        <a:t>Password + Phone Call</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6235196"/>
                  </a:ext>
                </a:extLst>
              </a:tr>
              <a:tr h="426484">
                <a:tc>
                  <a:txBody>
                    <a:bodyPr/>
                    <a:lstStyle/>
                    <a:p>
                      <a:r>
                        <a:rPr lang="en-US" sz="1400" cap="none" spc="0">
                          <a:solidFill>
                            <a:schemeClr val="tx1"/>
                          </a:solidFill>
                        </a:rPr>
                        <a:t>Password + Microsoft Authenticator (Push Notification)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3896950"/>
                  </a:ext>
                </a:extLst>
              </a:tr>
              <a:tr h="426484">
                <a:tc>
                  <a:txBody>
                    <a:bodyPr/>
                    <a:lstStyle/>
                    <a:p>
                      <a:r>
                        <a:rPr lang="en-US" sz="1400" cap="none" spc="0">
                          <a:solidFill>
                            <a:schemeClr val="tx1"/>
                          </a:solidFill>
                        </a:rPr>
                        <a:t>Password + Software OATH token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3986869"/>
                  </a:ext>
                </a:extLst>
              </a:tr>
              <a:tr h="42648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Password + Hardware OATH token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00529027"/>
                  </a:ext>
                </a:extLst>
              </a:tr>
              <a:tr h="42648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rPr>
                        <a:t>Temporary Access Pass</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325939"/>
                  </a:ext>
                </a:extLst>
              </a:tr>
              <a:tr h="42648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rPr>
                        <a:t>Microsoft Authenticator (Phone Sign-in)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2000" cap="none" spc="0" baseline="3000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262457"/>
                  </a:ext>
                </a:extLst>
              </a:tr>
              <a:tr h="426484">
                <a:tc>
                  <a:txBody>
                    <a:bodyPr/>
                    <a:lstStyle/>
                    <a:p>
                      <a:r>
                        <a:rPr lang="en-US" sz="1400" cap="none" spc="0">
                          <a:solidFill>
                            <a:schemeClr val="tx1"/>
                          </a:solidFill>
                        </a:rPr>
                        <a:t>Certificate Based Authentication</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9453391"/>
                  </a:ext>
                </a:extLst>
              </a:tr>
              <a:tr h="426484">
                <a:tc>
                  <a:txBody>
                    <a:bodyPr/>
                    <a:lstStyle/>
                    <a:p>
                      <a:r>
                        <a:rPr lang="de-DE" sz="1400" cap="none" spc="0">
                          <a:solidFill>
                            <a:schemeClr val="tx1"/>
                          </a:solidFill>
                        </a:rPr>
                        <a:t>FIDO2 Security Key</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3051015"/>
                  </a:ext>
                </a:extLst>
              </a:tr>
              <a:tr h="426484">
                <a:tc>
                  <a:txBody>
                    <a:bodyPr/>
                    <a:lstStyle/>
                    <a:p>
                      <a:r>
                        <a:rPr lang="en-US" sz="1400" cap="none" spc="0">
                          <a:solidFill>
                            <a:schemeClr val="tx1"/>
                          </a:solidFill>
                        </a:rPr>
                        <a:t>Windows Hello for Business</a:t>
                      </a:r>
                      <a:endParaRPr lang="en-DE" sz="1400" cap="none" spc="0">
                        <a:solidFill>
                          <a:schemeClr val="tx1"/>
                        </a:solidFill>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chemeClr val="accent3"/>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chemeClr val="accent3"/>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76707530"/>
                  </a:ext>
                </a:extLst>
              </a:tr>
            </a:tbl>
          </a:graphicData>
        </a:graphic>
      </p:graphicFrame>
    </p:spTree>
    <p:extLst>
      <p:ext uri="{BB962C8B-B14F-4D97-AF65-F5344CB8AC3E}">
        <p14:creationId xmlns:p14="http://schemas.microsoft.com/office/powerpoint/2010/main" val="152674118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16BDDF3A-0241-2C5B-151A-8F9DD05A68D3}"/>
              </a:ext>
              <a:ext uri="{C183D7F6-B498-43B3-948B-1728B52AA6E4}">
                <adec:decorative xmlns:adec="http://schemas.microsoft.com/office/drawing/2017/decorative" val="1"/>
              </a:ext>
            </a:extLst>
          </p:cNvPr>
          <p:cNvSpPr/>
          <p:nvPr/>
        </p:nvSpPr>
        <p:spPr bwMode="auto">
          <a:xfrm>
            <a:off x="588263" y="1245677"/>
            <a:ext cx="11011028" cy="493954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33" name="Rectangle: Top Corners Rounded 32">
            <a:extLst>
              <a:ext uri="{FF2B5EF4-FFF2-40B4-BE49-F238E27FC236}">
                <a16:creationId xmlns:a16="http://schemas.microsoft.com/office/drawing/2014/main" id="{73C537FA-A98B-E476-D5B5-2367FAB377B9}"/>
              </a:ext>
              <a:ext uri="{C183D7F6-B498-43B3-948B-1728B52AA6E4}">
                <adec:decorative xmlns:adec="http://schemas.microsoft.com/office/drawing/2017/decorative" val="1"/>
              </a:ext>
            </a:extLst>
          </p:cNvPr>
          <p:cNvSpPr/>
          <p:nvPr/>
        </p:nvSpPr>
        <p:spPr bwMode="auto">
          <a:xfrm>
            <a:off x="761300" y="2640330"/>
            <a:ext cx="10668000" cy="3544889"/>
          </a:xfrm>
          <a:prstGeom prst="round2SameRect">
            <a:avLst>
              <a:gd name="adj1" fmla="val 9043"/>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tx1"/>
              </a:solidFill>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E8C435FA-81C6-1954-50C2-B5BDEA83557F}"/>
              </a:ext>
              <a:ext uri="{C183D7F6-B498-43B3-948B-1728B52AA6E4}">
                <adec:decorative xmlns:adec="http://schemas.microsoft.com/office/drawing/2017/decorative" val="1"/>
              </a:ext>
            </a:extLst>
          </p:cNvPr>
          <p:cNvCxnSpPr>
            <a:cxnSpLocks/>
          </p:cNvCxnSpPr>
          <p:nvPr/>
        </p:nvCxnSpPr>
        <p:spPr>
          <a:xfrm>
            <a:off x="3428300" y="2817337"/>
            <a:ext cx="0" cy="319087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46D5E2D-C5F5-E2F7-3ACF-2151CEDD590D}"/>
              </a:ext>
              <a:ext uri="{C183D7F6-B498-43B3-948B-1728B52AA6E4}">
                <adec:decorative xmlns:adec="http://schemas.microsoft.com/office/drawing/2017/decorative" val="1"/>
              </a:ext>
            </a:extLst>
          </p:cNvPr>
          <p:cNvCxnSpPr>
            <a:cxnSpLocks/>
          </p:cNvCxnSpPr>
          <p:nvPr/>
        </p:nvCxnSpPr>
        <p:spPr>
          <a:xfrm>
            <a:off x="6095300" y="2817337"/>
            <a:ext cx="0" cy="319087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796A55E-E8C1-3CDB-3170-FC531B7B408C}"/>
              </a:ext>
              <a:ext uri="{C183D7F6-B498-43B3-948B-1728B52AA6E4}">
                <adec:decorative xmlns:adec="http://schemas.microsoft.com/office/drawing/2017/decorative" val="1"/>
              </a:ext>
            </a:extLst>
          </p:cNvPr>
          <p:cNvCxnSpPr>
            <a:cxnSpLocks/>
          </p:cNvCxnSpPr>
          <p:nvPr/>
        </p:nvCxnSpPr>
        <p:spPr>
          <a:xfrm>
            <a:off x="8762300" y="2817337"/>
            <a:ext cx="0" cy="319087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212676B-860D-4E90-DB0D-DE6977E9EF92}"/>
              </a:ext>
              <a:ext uri="{C183D7F6-B498-43B3-948B-1728B52AA6E4}">
                <adec:decorative xmlns:adec="http://schemas.microsoft.com/office/drawing/2017/decorative" val="1"/>
              </a:ext>
            </a:extLst>
          </p:cNvPr>
          <p:cNvGrpSpPr>
            <a:grpSpLocks/>
          </p:cNvGrpSpPr>
          <p:nvPr/>
        </p:nvGrpSpPr>
        <p:grpSpPr>
          <a:xfrm>
            <a:off x="1791884" y="2831343"/>
            <a:ext cx="605832" cy="605832"/>
            <a:chOff x="10890332" y="1293129"/>
            <a:chExt cx="529550" cy="529550"/>
          </a:xfrm>
        </p:grpSpPr>
        <p:sp>
          <p:nvSpPr>
            <p:cNvPr id="60" name="Oval 59">
              <a:extLst>
                <a:ext uri="{FF2B5EF4-FFF2-40B4-BE49-F238E27FC236}">
                  <a16:creationId xmlns:a16="http://schemas.microsoft.com/office/drawing/2014/main" id="{AB2E8B92-677C-7F94-A9B9-ABC4BE8C5EA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0">
              <a:extLst>
                <a:ext uri="{FF2B5EF4-FFF2-40B4-BE49-F238E27FC236}">
                  <a16:creationId xmlns:a16="http://schemas.microsoft.com/office/drawing/2014/main" id="{3E6692F3-6130-9D55-7E8C-8CA81471574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Arc 6_1">
              <a:extLst>
                <a:ext uri="{FF2B5EF4-FFF2-40B4-BE49-F238E27FC236}">
                  <a16:creationId xmlns:a16="http://schemas.microsoft.com/office/drawing/2014/main" id="{387B5DCC-C9FB-CD0A-F700-14448AFDA379}"/>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Arc 6_1_1">
              <a:extLst>
                <a:ext uri="{FF2B5EF4-FFF2-40B4-BE49-F238E27FC236}">
                  <a16:creationId xmlns:a16="http://schemas.microsoft.com/office/drawing/2014/main" id="{580CB778-516D-6447-FC45-9FAD8585BF9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4" name="Oval 63">
              <a:extLst>
                <a:ext uri="{FF2B5EF4-FFF2-40B4-BE49-F238E27FC236}">
                  <a16:creationId xmlns:a16="http://schemas.microsoft.com/office/drawing/2014/main" id="{AAF7F492-233C-EA96-5864-A2EE8446376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71A220B0-B6D8-42BA-0C46-19026D8E562F}"/>
              </a:ext>
              <a:ext uri="{C183D7F6-B498-43B3-948B-1728B52AA6E4}">
                <adec:decorative xmlns:adec="http://schemas.microsoft.com/office/drawing/2017/decorative" val="1"/>
              </a:ext>
            </a:extLst>
          </p:cNvPr>
          <p:cNvGrpSpPr>
            <a:grpSpLocks/>
          </p:cNvGrpSpPr>
          <p:nvPr/>
        </p:nvGrpSpPr>
        <p:grpSpPr>
          <a:xfrm>
            <a:off x="4458884" y="2831343"/>
            <a:ext cx="605832" cy="605832"/>
            <a:chOff x="10890332" y="1293129"/>
            <a:chExt cx="529550" cy="529550"/>
          </a:xfrm>
        </p:grpSpPr>
        <p:sp>
          <p:nvSpPr>
            <p:cNvPr id="70" name="Oval 69">
              <a:extLst>
                <a:ext uri="{FF2B5EF4-FFF2-40B4-BE49-F238E27FC236}">
                  <a16:creationId xmlns:a16="http://schemas.microsoft.com/office/drawing/2014/main" id="{DED07E43-BE0F-E425-207F-D068FF67CCC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9FD2BBFC-0DD3-D8F7-7334-550EDF29ACC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F31A3385-3477-33E4-958A-BF124688493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815EBB33-3557-427D-A55B-F4D41134329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16F5A3FE-FD7D-FED2-8CC6-5B8916840BA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536287E5-E81C-20EE-D24C-54F6F969DB7D}"/>
              </a:ext>
              <a:ext uri="{C183D7F6-B498-43B3-948B-1728B52AA6E4}">
                <adec:decorative xmlns:adec="http://schemas.microsoft.com/office/drawing/2017/decorative" val="1"/>
              </a:ext>
            </a:extLst>
          </p:cNvPr>
          <p:cNvGrpSpPr>
            <a:grpSpLocks/>
          </p:cNvGrpSpPr>
          <p:nvPr/>
        </p:nvGrpSpPr>
        <p:grpSpPr>
          <a:xfrm>
            <a:off x="7125884" y="2831343"/>
            <a:ext cx="605832" cy="605832"/>
            <a:chOff x="10890332" y="1293129"/>
            <a:chExt cx="529550" cy="529550"/>
          </a:xfrm>
        </p:grpSpPr>
        <p:sp>
          <p:nvSpPr>
            <p:cNvPr id="78" name="Oval 77">
              <a:extLst>
                <a:ext uri="{FF2B5EF4-FFF2-40B4-BE49-F238E27FC236}">
                  <a16:creationId xmlns:a16="http://schemas.microsoft.com/office/drawing/2014/main" id="{8D406CC1-FE5E-2832-F11E-42803C2CA1F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9" name="Arc 78">
              <a:extLst>
                <a:ext uri="{FF2B5EF4-FFF2-40B4-BE49-F238E27FC236}">
                  <a16:creationId xmlns:a16="http://schemas.microsoft.com/office/drawing/2014/main" id="{BBC226D3-805C-8257-5EC1-4A9D814EA81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0" name="Arc 6_1">
              <a:extLst>
                <a:ext uri="{FF2B5EF4-FFF2-40B4-BE49-F238E27FC236}">
                  <a16:creationId xmlns:a16="http://schemas.microsoft.com/office/drawing/2014/main" id="{3A541069-ABBD-6F5A-5BF6-1A9F612EC05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1" name="Arc 6_1_1">
              <a:extLst>
                <a:ext uri="{FF2B5EF4-FFF2-40B4-BE49-F238E27FC236}">
                  <a16:creationId xmlns:a16="http://schemas.microsoft.com/office/drawing/2014/main" id="{7922F247-5F71-B761-1862-B48F1A42927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2" name="Oval 81">
              <a:extLst>
                <a:ext uri="{FF2B5EF4-FFF2-40B4-BE49-F238E27FC236}">
                  <a16:creationId xmlns:a16="http://schemas.microsoft.com/office/drawing/2014/main" id="{5BCFB13E-8119-F4C2-5D7A-ED8675E7359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grpSp>
        <p:nvGrpSpPr>
          <p:cNvPr id="84" name="Group 83">
            <a:extLst>
              <a:ext uri="{FF2B5EF4-FFF2-40B4-BE49-F238E27FC236}">
                <a16:creationId xmlns:a16="http://schemas.microsoft.com/office/drawing/2014/main" id="{CAFFDCB1-EC9B-2832-87E4-076F53D6C29E}"/>
              </a:ext>
              <a:ext uri="{C183D7F6-B498-43B3-948B-1728B52AA6E4}">
                <adec:decorative xmlns:adec="http://schemas.microsoft.com/office/drawing/2017/decorative" val="1"/>
              </a:ext>
            </a:extLst>
          </p:cNvPr>
          <p:cNvGrpSpPr>
            <a:grpSpLocks/>
          </p:cNvGrpSpPr>
          <p:nvPr/>
        </p:nvGrpSpPr>
        <p:grpSpPr>
          <a:xfrm>
            <a:off x="9792884" y="2831343"/>
            <a:ext cx="605832" cy="605832"/>
            <a:chOff x="10890332" y="1293129"/>
            <a:chExt cx="529550" cy="529550"/>
          </a:xfrm>
        </p:grpSpPr>
        <p:sp>
          <p:nvSpPr>
            <p:cNvPr id="86" name="Oval 85">
              <a:extLst>
                <a:ext uri="{FF2B5EF4-FFF2-40B4-BE49-F238E27FC236}">
                  <a16:creationId xmlns:a16="http://schemas.microsoft.com/office/drawing/2014/main" id="{087C9655-B93C-1DE0-39F8-B13556FC52E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7" name="Arc 86">
              <a:extLst>
                <a:ext uri="{FF2B5EF4-FFF2-40B4-BE49-F238E27FC236}">
                  <a16:creationId xmlns:a16="http://schemas.microsoft.com/office/drawing/2014/main" id="{127DF2DC-2457-9B75-0BB9-E49CACCA236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8" name="Arc 6_1">
              <a:extLst>
                <a:ext uri="{FF2B5EF4-FFF2-40B4-BE49-F238E27FC236}">
                  <a16:creationId xmlns:a16="http://schemas.microsoft.com/office/drawing/2014/main" id="{A7240867-7AAA-CB08-28F4-D2AAC883F7C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89" name="Arc 6_1_1">
              <a:extLst>
                <a:ext uri="{FF2B5EF4-FFF2-40B4-BE49-F238E27FC236}">
                  <a16:creationId xmlns:a16="http://schemas.microsoft.com/office/drawing/2014/main" id="{2DE04443-2A93-6B52-0FFC-99AAEB3FDF9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90" name="Oval 89">
              <a:extLst>
                <a:ext uri="{FF2B5EF4-FFF2-40B4-BE49-F238E27FC236}">
                  <a16:creationId xmlns:a16="http://schemas.microsoft.com/office/drawing/2014/main" id="{CC42C9AB-7E4D-2579-4338-1CB56E0382F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3DC736A-5874-4327-B60A-D7510B8C38C8}"/>
              </a:ext>
            </a:extLst>
          </p:cNvPr>
          <p:cNvSpPr>
            <a:spLocks noGrp="1"/>
          </p:cNvSpPr>
          <p:nvPr>
            <p:ph type="title"/>
          </p:nvPr>
        </p:nvSpPr>
        <p:spPr>
          <a:xfrm>
            <a:off x="588263" y="457200"/>
            <a:ext cx="11018520" cy="492443"/>
          </a:xfrm>
        </p:spPr>
        <p:txBody>
          <a:bodyPr/>
          <a:lstStyle/>
          <a:p>
            <a:r>
              <a:rPr lang="fr-FR" sz="3200"/>
              <a:t>Qu'est-ce que l'accès conditionnel ?</a:t>
            </a:r>
          </a:p>
        </p:txBody>
      </p:sp>
      <p:sp>
        <p:nvSpPr>
          <p:cNvPr id="6" name="Rectangle 5">
            <a:extLst>
              <a:ext uri="{FF2B5EF4-FFF2-40B4-BE49-F238E27FC236}">
                <a16:creationId xmlns:a16="http://schemas.microsoft.com/office/drawing/2014/main" id="{7F9EDF5C-526E-54A1-87E6-C9911A8E0D84}"/>
              </a:ext>
            </a:extLst>
          </p:cNvPr>
          <p:cNvSpPr/>
          <p:nvPr/>
        </p:nvSpPr>
        <p:spPr>
          <a:xfrm>
            <a:off x="761300" y="1443180"/>
            <a:ext cx="10668000" cy="984885"/>
          </a:xfrm>
          <a:prstGeom prst="rect">
            <a:avLst/>
          </a:prstGeom>
        </p:spPr>
        <p:txBody>
          <a:bodyPr wrap="square" lIns="0" tIns="0" rIns="0" bIns="0" anchor="t">
            <a:spAutoFit/>
          </a:bodyPr>
          <a:lstStyle/>
          <a:p>
            <a:pPr defTabSz="914367">
              <a:spcAft>
                <a:spcPts val="1200"/>
              </a:spcAft>
            </a:pPr>
            <a:r>
              <a:rPr lang="en-US"/>
              <a:t>Conditional Access capability of Microsoft Entra ID enables you to enforce controls on the access to applications in your environment based on specific conditions from a central location. </a:t>
            </a:r>
          </a:p>
          <a:p>
            <a:pPr defTabSz="914367"/>
            <a:r>
              <a:rPr lang="en-US">
                <a:latin typeface="+mj-lt"/>
              </a:rPr>
              <a:t>Note</a:t>
            </a:r>
            <a:r>
              <a:rPr lang="en-US"/>
              <a:t>: This complements other authorization controls – application, role, and license assignment.</a:t>
            </a:r>
          </a:p>
        </p:txBody>
      </p:sp>
      <p:sp>
        <p:nvSpPr>
          <p:cNvPr id="95" name="POI_ECAF" title="Icon of a map location marker">
            <a:extLst>
              <a:ext uri="{FF2B5EF4-FFF2-40B4-BE49-F238E27FC236}">
                <a16:creationId xmlns:a16="http://schemas.microsoft.com/office/drawing/2014/main" id="{DCB02C7B-85EF-F392-C2A8-E7335455B976}"/>
              </a:ext>
            </a:extLst>
          </p:cNvPr>
          <p:cNvSpPr>
            <a:spLocks noChangeAspect="1" noEditPoints="1"/>
          </p:cNvSpPr>
          <p:nvPr/>
        </p:nvSpPr>
        <p:spPr bwMode="auto">
          <a:xfrm>
            <a:off x="2000432" y="2983255"/>
            <a:ext cx="188736" cy="302008"/>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Rectangle 7">
            <a:extLst>
              <a:ext uri="{FF2B5EF4-FFF2-40B4-BE49-F238E27FC236}">
                <a16:creationId xmlns:a16="http://schemas.microsoft.com/office/drawing/2014/main" id="{A4D7D187-9EDB-2759-EEB2-34965E2FC757}"/>
              </a:ext>
            </a:extLst>
          </p:cNvPr>
          <p:cNvSpPr/>
          <p:nvPr/>
        </p:nvSpPr>
        <p:spPr>
          <a:xfrm>
            <a:off x="951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User – and location-based Conditional Access</a:t>
            </a:r>
          </a:p>
        </p:txBody>
      </p:sp>
      <p:sp>
        <p:nvSpPr>
          <p:cNvPr id="15" name="Rectangle 14">
            <a:extLst>
              <a:ext uri="{FF2B5EF4-FFF2-40B4-BE49-F238E27FC236}">
                <a16:creationId xmlns:a16="http://schemas.microsoft.com/office/drawing/2014/main" id="{25080DC5-08A6-2051-18C6-DC4E2FF2940E}"/>
              </a:ext>
            </a:extLst>
          </p:cNvPr>
          <p:cNvSpPr/>
          <p:nvPr/>
        </p:nvSpPr>
        <p:spPr>
          <a:xfrm>
            <a:off x="951800" y="4296401"/>
            <a:ext cx="2286000" cy="1517935"/>
          </a:xfrm>
          <a:prstGeom prst="rect">
            <a:avLst/>
          </a:prstGeom>
        </p:spPr>
        <p:txBody>
          <a:bodyPr wrap="square" lIns="0" tIns="0" rIns="0" bIns="0">
            <a:noAutofit/>
          </a:bodyPr>
          <a:lstStyle/>
          <a:p>
            <a:pPr algn="ctr" defTabSz="914367"/>
            <a:r>
              <a:rPr lang="en-US" sz="1400"/>
              <a:t>Keep sensitive data protected by limiting user access based on geo-location or IP address with </a:t>
            </a:r>
            <a:r>
              <a:rPr lang="en-US" sz="1400" u="sng">
                <a:solidFill>
                  <a:schemeClr val="accent1">
                    <a:lumMod val="75000"/>
                  </a:schemeClr>
                </a:solidFill>
                <a:hlinkClick r:id="rId3">
                  <a:extLst>
                    <a:ext uri="{A12FA001-AC4F-418D-AE19-62706E023703}">
                      <ahyp:hlinkClr xmlns:ahyp="http://schemas.microsoft.com/office/drawing/2018/hyperlinkcolor" val="tx"/>
                    </a:ext>
                  </a:extLst>
                </a:hlinkClick>
              </a:rPr>
              <a:t>location-based conditional access policies</a:t>
            </a:r>
            <a:r>
              <a:rPr lang="en-US" sz="1400">
                <a:solidFill>
                  <a:schemeClr val="accent1">
                    <a:lumMod val="75000"/>
                  </a:schemeClr>
                </a:solidFill>
              </a:rPr>
              <a:t>.</a:t>
            </a:r>
          </a:p>
        </p:txBody>
      </p:sp>
      <p:sp>
        <p:nvSpPr>
          <p:cNvPr id="97" name="Graphic 103">
            <a:extLst>
              <a:ext uri="{FF2B5EF4-FFF2-40B4-BE49-F238E27FC236}">
                <a16:creationId xmlns:a16="http://schemas.microsoft.com/office/drawing/2014/main" id="{1B302712-F00D-C872-9DC2-616B1D063A3C}"/>
              </a:ext>
              <a:ext uri="{C183D7F6-B498-43B3-948B-1728B52AA6E4}">
                <adec:decorative xmlns:adec="http://schemas.microsoft.com/office/drawing/2017/decorative" val="1"/>
              </a:ext>
            </a:extLst>
          </p:cNvPr>
          <p:cNvSpPr/>
          <p:nvPr/>
        </p:nvSpPr>
        <p:spPr>
          <a:xfrm>
            <a:off x="4569308" y="2996236"/>
            <a:ext cx="384984" cy="276046"/>
          </a:xfrm>
          <a:custGeom>
            <a:avLst/>
            <a:gdLst>
              <a:gd name="connsiteX0" fmla="*/ 342900 w 514350"/>
              <a:gd name="connsiteY0" fmla="*/ 101156 h 368807"/>
              <a:gd name="connsiteX1" fmla="*/ 514350 w 514350"/>
              <a:gd name="connsiteY1" fmla="*/ 101156 h 368807"/>
              <a:gd name="connsiteX2" fmla="*/ 514350 w 514350"/>
              <a:gd name="connsiteY2" fmla="*/ 196787 h 368807"/>
              <a:gd name="connsiteX3" fmla="*/ 514350 w 514350"/>
              <a:gd name="connsiteY3" fmla="*/ 196787 h 368807"/>
              <a:gd name="connsiteX4" fmla="*/ 514350 w 514350"/>
              <a:gd name="connsiteY4" fmla="*/ 313468 h 368807"/>
              <a:gd name="connsiteX5" fmla="*/ 171450 w 514350"/>
              <a:gd name="connsiteY5" fmla="*/ 313468 h 368807"/>
              <a:gd name="connsiteX6" fmla="*/ 342900 w 514350"/>
              <a:gd name="connsiteY6" fmla="*/ 313468 h 368807"/>
              <a:gd name="connsiteX7" fmla="*/ 342900 w 514350"/>
              <a:gd name="connsiteY7" fmla="*/ 364046 h 368807"/>
              <a:gd name="connsiteX8" fmla="*/ 274034 w 514350"/>
              <a:gd name="connsiteY8" fmla="*/ 364046 h 368807"/>
              <a:gd name="connsiteX9" fmla="*/ 411766 w 514350"/>
              <a:gd name="connsiteY9" fmla="*/ 364046 h 368807"/>
              <a:gd name="connsiteX10" fmla="*/ 342900 w 514350"/>
              <a:gd name="connsiteY10" fmla="*/ 95536 h 368807"/>
              <a:gd name="connsiteX11" fmla="*/ 342900 w 514350"/>
              <a:gd name="connsiteY11" fmla="*/ 212217 h 368807"/>
              <a:gd name="connsiteX12" fmla="*/ 0 w 514350"/>
              <a:gd name="connsiteY12" fmla="*/ 212217 h 368807"/>
              <a:gd name="connsiteX13" fmla="*/ 0 w 514350"/>
              <a:gd name="connsiteY13" fmla="*/ 0 h 368807"/>
              <a:gd name="connsiteX14" fmla="*/ 342900 w 514350"/>
              <a:gd name="connsiteY14" fmla="*/ 0 h 368807"/>
              <a:gd name="connsiteX15" fmla="*/ 342900 w 514350"/>
              <a:gd name="connsiteY15" fmla="*/ 95536 h 368807"/>
              <a:gd name="connsiteX16" fmla="*/ 171450 w 514350"/>
              <a:gd name="connsiteY16" fmla="*/ 212217 h 368807"/>
              <a:gd name="connsiteX17" fmla="*/ 171450 w 514350"/>
              <a:gd name="connsiteY17" fmla="*/ 262795 h 368807"/>
              <a:gd name="connsiteX18" fmla="*/ 137541 w 514350"/>
              <a:gd name="connsiteY18" fmla="*/ 323850 h 368807"/>
              <a:gd name="connsiteX19" fmla="*/ 18669 w 514350"/>
              <a:gd name="connsiteY19" fmla="*/ 248031 h 368807"/>
              <a:gd name="connsiteX20" fmla="*/ 99917 w 514350"/>
              <a:gd name="connsiteY20" fmla="*/ 368808 h 368807"/>
              <a:gd name="connsiteX21" fmla="*/ 139922 w 514350"/>
              <a:gd name="connsiteY21" fmla="*/ 323850 h 368807"/>
              <a:gd name="connsiteX22" fmla="*/ 99917 w 514350"/>
              <a:gd name="connsiteY22" fmla="*/ 278892 h 36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4350" h="368807">
                <a:moveTo>
                  <a:pt x="342900" y="101156"/>
                </a:moveTo>
                <a:lnTo>
                  <a:pt x="514350" y="101156"/>
                </a:lnTo>
                <a:lnTo>
                  <a:pt x="514350" y="196787"/>
                </a:lnTo>
                <a:moveTo>
                  <a:pt x="514350" y="196787"/>
                </a:moveTo>
                <a:lnTo>
                  <a:pt x="514350" y="313468"/>
                </a:lnTo>
                <a:lnTo>
                  <a:pt x="171450" y="313468"/>
                </a:lnTo>
                <a:moveTo>
                  <a:pt x="342900" y="313468"/>
                </a:moveTo>
                <a:lnTo>
                  <a:pt x="342900" y="364046"/>
                </a:lnTo>
                <a:moveTo>
                  <a:pt x="274034" y="364046"/>
                </a:moveTo>
                <a:lnTo>
                  <a:pt x="411766" y="364046"/>
                </a:lnTo>
                <a:moveTo>
                  <a:pt x="342900" y="95536"/>
                </a:moveTo>
                <a:lnTo>
                  <a:pt x="342900" y="212217"/>
                </a:lnTo>
                <a:lnTo>
                  <a:pt x="0" y="212217"/>
                </a:lnTo>
                <a:lnTo>
                  <a:pt x="0" y="0"/>
                </a:lnTo>
                <a:lnTo>
                  <a:pt x="342900" y="0"/>
                </a:lnTo>
                <a:lnTo>
                  <a:pt x="342900" y="95536"/>
                </a:lnTo>
                <a:moveTo>
                  <a:pt x="171450" y="212217"/>
                </a:moveTo>
                <a:lnTo>
                  <a:pt x="171450" y="262795"/>
                </a:lnTo>
                <a:moveTo>
                  <a:pt x="137541" y="323850"/>
                </a:moveTo>
                <a:cubicBezTo>
                  <a:pt x="63437" y="329470"/>
                  <a:pt x="18669" y="324517"/>
                  <a:pt x="18669" y="248031"/>
                </a:cubicBezTo>
                <a:moveTo>
                  <a:pt x="99917" y="368808"/>
                </a:moveTo>
                <a:cubicBezTo>
                  <a:pt x="139922" y="323850"/>
                  <a:pt x="139922" y="323850"/>
                  <a:pt x="139922" y="323850"/>
                </a:cubicBezTo>
                <a:cubicBezTo>
                  <a:pt x="99917" y="278892"/>
                  <a:pt x="99917" y="278892"/>
                  <a:pt x="99917" y="278892"/>
                </a:cubicBezTo>
              </a:path>
            </a:pathLst>
          </a:custGeom>
          <a:noFill/>
          <a:ln w="12700" cap="flat">
            <a:solidFill>
              <a:schemeClr val="tx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sz="900">
              <a:gradFill>
                <a:gsLst>
                  <a:gs pos="0">
                    <a:srgbClr val="505050"/>
                  </a:gs>
                  <a:gs pos="100000">
                    <a:srgbClr val="505050"/>
                  </a:gs>
                </a:gsLst>
                <a:lin ang="5400000" scaled="1"/>
              </a:gradFill>
            </a:endParaRPr>
          </a:p>
        </p:txBody>
      </p:sp>
      <p:sp>
        <p:nvSpPr>
          <p:cNvPr id="10" name="Rectangle 9">
            <a:extLst>
              <a:ext uri="{FF2B5EF4-FFF2-40B4-BE49-F238E27FC236}">
                <a16:creationId xmlns:a16="http://schemas.microsoft.com/office/drawing/2014/main" id="{53D8C47F-9062-F3A9-80E7-3977D95DFF14}"/>
              </a:ext>
            </a:extLst>
          </p:cNvPr>
          <p:cNvSpPr/>
          <p:nvPr/>
        </p:nvSpPr>
        <p:spPr>
          <a:xfrm>
            <a:off x="3618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Device-based</a:t>
            </a:r>
            <a:br>
              <a:rPr lang="en-US" sz="1400">
                <a:solidFill>
                  <a:schemeClr val="accent1">
                    <a:lumMod val="75000"/>
                  </a:schemeClr>
                </a:solidFill>
                <a:latin typeface="+mj-lt"/>
              </a:rPr>
            </a:br>
            <a:r>
              <a:rPr lang="en-US" sz="1400">
                <a:solidFill>
                  <a:schemeClr val="accent1">
                    <a:lumMod val="75000"/>
                  </a:schemeClr>
                </a:solidFill>
                <a:latin typeface="+mj-lt"/>
              </a:rPr>
              <a:t>Conditional Access</a:t>
            </a:r>
          </a:p>
        </p:txBody>
      </p:sp>
      <p:sp>
        <p:nvSpPr>
          <p:cNvPr id="17" name="Rectangle 16">
            <a:extLst>
              <a:ext uri="{FF2B5EF4-FFF2-40B4-BE49-F238E27FC236}">
                <a16:creationId xmlns:a16="http://schemas.microsoft.com/office/drawing/2014/main" id="{83AE3BFE-33C6-CE47-D804-C0C128892A89}"/>
              </a:ext>
            </a:extLst>
          </p:cNvPr>
          <p:cNvSpPr/>
          <p:nvPr/>
        </p:nvSpPr>
        <p:spPr>
          <a:xfrm>
            <a:off x="3618800" y="4296401"/>
            <a:ext cx="2286000" cy="1517935"/>
          </a:xfrm>
          <a:prstGeom prst="rect">
            <a:avLst/>
          </a:prstGeom>
        </p:spPr>
        <p:txBody>
          <a:bodyPr wrap="square" lIns="0" tIns="0" rIns="0" bIns="0">
            <a:noAutofit/>
          </a:bodyPr>
          <a:lstStyle/>
          <a:p>
            <a:pPr algn="ctr" defTabSz="914367"/>
            <a:r>
              <a:rPr lang="en-US" sz="1400"/>
              <a:t>Ensure that only enrolled and approved devices</a:t>
            </a:r>
            <a:br>
              <a:rPr lang="en-US" sz="1400"/>
            </a:br>
            <a:r>
              <a:rPr lang="en-US" sz="1400"/>
              <a:t>can access corporate</a:t>
            </a:r>
            <a:br>
              <a:rPr lang="en-US" sz="1400"/>
            </a:br>
            <a:r>
              <a:rPr lang="en-US" sz="1400"/>
              <a:t>data with </a:t>
            </a:r>
            <a:r>
              <a:rPr lang="en-US" sz="1400" u="sng">
                <a:solidFill>
                  <a:schemeClr val="accent1">
                    <a:lumMod val="75000"/>
                  </a:schemeClr>
                </a:solidFill>
                <a:hlinkClick r:id="rId4">
                  <a:extLst>
                    <a:ext uri="{A12FA001-AC4F-418D-AE19-62706E023703}">
                      <ahyp:hlinkClr xmlns:ahyp="http://schemas.microsoft.com/office/drawing/2018/hyperlinkcolor" val="tx"/>
                    </a:ext>
                  </a:extLst>
                </a:hlinkClick>
              </a:rPr>
              <a:t>device-based conditional access</a:t>
            </a:r>
            <a:r>
              <a:rPr lang="en-US" sz="1400">
                <a:solidFill>
                  <a:schemeClr val="accent1">
                    <a:lumMod val="75000"/>
                  </a:schemeClr>
                </a:solidFill>
              </a:rPr>
              <a:t>.</a:t>
            </a:r>
          </a:p>
        </p:txBody>
      </p:sp>
      <p:sp>
        <p:nvSpPr>
          <p:cNvPr id="99" name="Data &amp; AI" title="Icon of several circles connected to eachother by lines">
            <a:extLst>
              <a:ext uri="{FF2B5EF4-FFF2-40B4-BE49-F238E27FC236}">
                <a16:creationId xmlns:a16="http://schemas.microsoft.com/office/drawing/2014/main" id="{F9929772-D05E-42B6-B62A-BE9A135B6DC9}"/>
              </a:ext>
            </a:extLst>
          </p:cNvPr>
          <p:cNvSpPr>
            <a:spLocks noChangeAspect="1" noEditPoints="1"/>
          </p:cNvSpPr>
          <p:nvPr/>
        </p:nvSpPr>
        <p:spPr bwMode="auto">
          <a:xfrm>
            <a:off x="7233965" y="2978468"/>
            <a:ext cx="389670" cy="31158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 name="Rectangle 11">
            <a:extLst>
              <a:ext uri="{FF2B5EF4-FFF2-40B4-BE49-F238E27FC236}">
                <a16:creationId xmlns:a16="http://schemas.microsoft.com/office/drawing/2014/main" id="{02A57A03-E4A9-E752-7240-FCDE141FDF1C}"/>
              </a:ext>
            </a:extLst>
          </p:cNvPr>
          <p:cNvSpPr/>
          <p:nvPr/>
        </p:nvSpPr>
        <p:spPr>
          <a:xfrm>
            <a:off x="6285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Application-based Conditional Access</a:t>
            </a:r>
          </a:p>
        </p:txBody>
      </p:sp>
      <p:sp>
        <p:nvSpPr>
          <p:cNvPr id="18" name="Rectangle 17">
            <a:extLst>
              <a:ext uri="{FF2B5EF4-FFF2-40B4-BE49-F238E27FC236}">
                <a16:creationId xmlns:a16="http://schemas.microsoft.com/office/drawing/2014/main" id="{B9DBAF83-9236-4400-1C38-6D5D93566320}"/>
              </a:ext>
            </a:extLst>
          </p:cNvPr>
          <p:cNvSpPr/>
          <p:nvPr/>
        </p:nvSpPr>
        <p:spPr>
          <a:xfrm>
            <a:off x="6285800" y="4296401"/>
            <a:ext cx="2286000" cy="1517935"/>
          </a:xfrm>
          <a:prstGeom prst="rect">
            <a:avLst/>
          </a:prstGeom>
        </p:spPr>
        <p:txBody>
          <a:bodyPr wrap="square" lIns="0" tIns="0" rIns="0" bIns="0">
            <a:noAutofit/>
          </a:bodyPr>
          <a:lstStyle/>
          <a:p>
            <a:pPr algn="ctr" defTabSz="914367"/>
            <a:r>
              <a:rPr lang="en-US" sz="1400"/>
              <a:t>Work doesn’t have to stop when a user is not on the corporate network. </a:t>
            </a:r>
            <a:r>
              <a:rPr lang="en-US" sz="1400" u="sng">
                <a:solidFill>
                  <a:schemeClr val="accent1">
                    <a:lumMod val="75000"/>
                  </a:schemeClr>
                </a:solidFill>
                <a:hlinkClick r:id="rId5">
                  <a:extLst>
                    <a:ext uri="{A12FA001-AC4F-418D-AE19-62706E023703}">
                      <ahyp:hlinkClr xmlns:ahyp="http://schemas.microsoft.com/office/drawing/2018/hyperlinkcolor" val="tx"/>
                    </a:ext>
                  </a:extLst>
                </a:hlinkClick>
              </a:rPr>
              <a:t>Secure access to corporate cloud and on‑premises apps</a:t>
            </a:r>
            <a:r>
              <a:rPr lang="en-US" sz="1400">
                <a:solidFill>
                  <a:schemeClr val="accent1">
                    <a:lumMod val="75000"/>
                  </a:schemeClr>
                </a:solidFill>
              </a:rPr>
              <a:t> </a:t>
            </a:r>
            <a:r>
              <a:rPr lang="en-US" sz="1400"/>
              <a:t>and maintain control with conditional access.</a:t>
            </a:r>
          </a:p>
        </p:txBody>
      </p:sp>
      <p:sp>
        <p:nvSpPr>
          <p:cNvPr id="101" name="Warning_E7BA" title="Icon of a triangle with an exclaimation point inside">
            <a:extLst>
              <a:ext uri="{FF2B5EF4-FFF2-40B4-BE49-F238E27FC236}">
                <a16:creationId xmlns:a16="http://schemas.microsoft.com/office/drawing/2014/main" id="{AC457FFB-98EB-4403-F374-2A5B6D599921}"/>
              </a:ext>
            </a:extLst>
          </p:cNvPr>
          <p:cNvSpPr>
            <a:spLocks noChangeAspect="1" noEditPoints="1"/>
          </p:cNvSpPr>
          <p:nvPr/>
        </p:nvSpPr>
        <p:spPr bwMode="auto">
          <a:xfrm>
            <a:off x="9958281" y="2996670"/>
            <a:ext cx="275038" cy="27517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4" name="Rectangle 13">
            <a:extLst>
              <a:ext uri="{FF2B5EF4-FFF2-40B4-BE49-F238E27FC236}">
                <a16:creationId xmlns:a16="http://schemas.microsoft.com/office/drawing/2014/main" id="{1CAFE109-6592-3D6B-9AE6-84312AD4F42D}"/>
              </a:ext>
            </a:extLst>
          </p:cNvPr>
          <p:cNvSpPr/>
          <p:nvPr/>
        </p:nvSpPr>
        <p:spPr>
          <a:xfrm>
            <a:off x="8952800" y="3616868"/>
            <a:ext cx="2286000" cy="528412"/>
          </a:xfrm>
          <a:prstGeom prst="rect">
            <a:avLst/>
          </a:prstGeom>
        </p:spPr>
        <p:txBody>
          <a:bodyPr wrap="square" lIns="0" tIns="0" rIns="0" bIns="0">
            <a:noAutofit/>
          </a:bodyPr>
          <a:lstStyle/>
          <a:p>
            <a:pPr algn="ctr" defTabSz="914367"/>
            <a:r>
              <a:rPr lang="en-US" sz="1400">
                <a:solidFill>
                  <a:schemeClr val="accent1">
                    <a:lumMod val="75000"/>
                  </a:schemeClr>
                </a:solidFill>
                <a:latin typeface="+mj-lt"/>
              </a:rPr>
              <a:t>Risk-based</a:t>
            </a:r>
            <a:br>
              <a:rPr lang="en-US" sz="1400">
                <a:solidFill>
                  <a:schemeClr val="accent1">
                    <a:lumMod val="75000"/>
                  </a:schemeClr>
                </a:solidFill>
                <a:latin typeface="+mj-lt"/>
              </a:rPr>
            </a:br>
            <a:r>
              <a:rPr lang="en-US" sz="1400">
                <a:solidFill>
                  <a:schemeClr val="accent1">
                    <a:lumMod val="75000"/>
                  </a:schemeClr>
                </a:solidFill>
                <a:latin typeface="+mj-lt"/>
              </a:rPr>
              <a:t>Conditional Access*</a:t>
            </a:r>
          </a:p>
        </p:txBody>
      </p:sp>
      <p:sp>
        <p:nvSpPr>
          <p:cNvPr id="19" name="Rectangle 18">
            <a:extLst>
              <a:ext uri="{FF2B5EF4-FFF2-40B4-BE49-F238E27FC236}">
                <a16:creationId xmlns:a16="http://schemas.microsoft.com/office/drawing/2014/main" id="{657B04B9-649C-4E87-31A6-EAF4031BB92D}"/>
              </a:ext>
            </a:extLst>
          </p:cNvPr>
          <p:cNvSpPr/>
          <p:nvPr/>
        </p:nvSpPr>
        <p:spPr>
          <a:xfrm>
            <a:off x="8952800" y="4296401"/>
            <a:ext cx="2286000" cy="1517935"/>
          </a:xfrm>
          <a:prstGeom prst="rect">
            <a:avLst/>
          </a:prstGeom>
        </p:spPr>
        <p:txBody>
          <a:bodyPr wrap="square" lIns="0" tIns="0" rIns="0" bIns="0">
            <a:noAutofit/>
          </a:bodyPr>
          <a:lstStyle/>
          <a:p>
            <a:pPr algn="ctr" defTabSz="914367"/>
            <a:r>
              <a:rPr lang="en-US" sz="1400"/>
              <a:t>Protect your data from hackers with a </a:t>
            </a:r>
            <a:r>
              <a:rPr lang="en-US" sz="1400" u="sng">
                <a:solidFill>
                  <a:schemeClr val="accent1">
                    <a:lumMod val="75000"/>
                  </a:schemeClr>
                </a:solidFill>
                <a:hlinkClick r:id="rId6">
                  <a:extLst>
                    <a:ext uri="{A12FA001-AC4F-418D-AE19-62706E023703}">
                      <ahyp:hlinkClr xmlns:ahyp="http://schemas.microsoft.com/office/drawing/2018/hyperlinkcolor" val="tx"/>
                    </a:ext>
                  </a:extLst>
                </a:hlinkClick>
              </a:rPr>
              <a:t>risk-based conditional access policy</a:t>
            </a:r>
            <a:r>
              <a:rPr lang="en-US" sz="1400">
                <a:solidFill>
                  <a:schemeClr val="accent1">
                    <a:lumMod val="75000"/>
                  </a:schemeClr>
                </a:solidFill>
              </a:rPr>
              <a:t> </a:t>
            </a:r>
            <a:r>
              <a:rPr lang="en-US" sz="1400"/>
              <a:t>that can be applied to all apps and all users, whether on-premises or in the cloud.</a:t>
            </a:r>
          </a:p>
        </p:txBody>
      </p:sp>
      <p:sp>
        <p:nvSpPr>
          <p:cNvPr id="3" name="TextBox 42">
            <a:extLst>
              <a:ext uri="{FF2B5EF4-FFF2-40B4-BE49-F238E27FC236}">
                <a16:creationId xmlns:a16="http://schemas.microsoft.com/office/drawing/2014/main" id="{8AFF882F-D2AD-5198-338E-175382590C03}"/>
              </a:ext>
            </a:extLst>
          </p:cNvPr>
          <p:cNvSpPr txBox="1"/>
          <p:nvPr/>
        </p:nvSpPr>
        <p:spPr>
          <a:xfrm>
            <a:off x="664712" y="6360348"/>
            <a:ext cx="3048912" cy="110800"/>
          </a:xfrm>
          <a:prstGeom prst="rect">
            <a:avLst/>
          </a:prstGeom>
          <a:noFill/>
        </p:spPr>
        <p:txBody>
          <a:bodyPr wrap="none" lIns="0" tIns="0" rIns="0" bIns="0">
            <a:spAutoFit/>
          </a:bodyPr>
          <a:lstStyle/>
          <a:p>
            <a:pPr defTabSz="914367">
              <a:lnSpc>
                <a:spcPct val="90000"/>
              </a:lnSpc>
              <a:spcAft>
                <a:spcPts val="588"/>
              </a:spcAft>
            </a:pPr>
            <a:r>
              <a:rPr lang="en-US" sz="800" i="1">
                <a:highlight>
                  <a:srgbClr val="FFFF00"/>
                </a:highlight>
              </a:rPr>
              <a:t>* User and/or sign-in risk calculation requires Entra ID Premium P2</a:t>
            </a:r>
          </a:p>
        </p:txBody>
      </p:sp>
    </p:spTree>
    <p:extLst>
      <p:ext uri="{BB962C8B-B14F-4D97-AF65-F5344CB8AC3E}">
        <p14:creationId xmlns:p14="http://schemas.microsoft.com/office/powerpoint/2010/main" val="17311659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93208-7FF1-2983-68C4-9CFA9A65DD87}"/>
              </a:ext>
            </a:extLst>
          </p:cNvPr>
          <p:cNvSpPr>
            <a:spLocks noGrp="1"/>
          </p:cNvSpPr>
          <p:nvPr>
            <p:ph type="title"/>
          </p:nvPr>
        </p:nvSpPr>
        <p:spPr/>
        <p:txBody>
          <a:bodyPr wrap="square" anchor="t">
            <a:normAutofit/>
          </a:bodyPr>
          <a:lstStyle/>
          <a:p>
            <a:r>
              <a:rPr lang="en-US" sz="3200" dirty="0"/>
              <a:t>Authentication Strength for external users</a:t>
            </a:r>
            <a:endParaRPr lang="en-DE" sz="3200" dirty="0"/>
          </a:p>
        </p:txBody>
      </p:sp>
      <p:sp>
        <p:nvSpPr>
          <p:cNvPr id="4" name="Rectangle: Rounded Corners 3">
            <a:extLst>
              <a:ext uri="{FF2B5EF4-FFF2-40B4-BE49-F238E27FC236}">
                <a16:creationId xmlns:a16="http://schemas.microsoft.com/office/drawing/2014/main" id="{EEEF417A-0244-E997-4BBD-6F3413D675E8}"/>
              </a:ext>
              <a:ext uri="{C183D7F6-B498-43B3-948B-1728B52AA6E4}">
                <adec:decorative xmlns:adec="http://schemas.microsoft.com/office/drawing/2017/decorative" val="1"/>
              </a:ext>
            </a:extLst>
          </p:cNvPr>
          <p:cNvSpPr/>
          <p:nvPr/>
        </p:nvSpPr>
        <p:spPr bwMode="auto">
          <a:xfrm rot="10800000" flipH="1" flipV="1">
            <a:off x="585218" y="1436688"/>
            <a:ext cx="11018520" cy="4832350"/>
          </a:xfrm>
          <a:prstGeom prst="roundRect">
            <a:avLst>
              <a:gd name="adj" fmla="val 277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aphicFrame>
        <p:nvGraphicFramePr>
          <p:cNvPr id="7" name="Table 7">
            <a:extLst>
              <a:ext uri="{FF2B5EF4-FFF2-40B4-BE49-F238E27FC236}">
                <a16:creationId xmlns:a16="http://schemas.microsoft.com/office/drawing/2014/main" id="{CBBB95EC-C975-8BA4-38CD-595995BF0CF8}"/>
              </a:ext>
            </a:extLst>
          </p:cNvPr>
          <p:cNvGraphicFramePr>
            <a:graphicFrameLocks noGrp="1"/>
          </p:cNvGraphicFramePr>
          <p:nvPr>
            <p:ph sz="quarter" idx="4294967295"/>
          </p:nvPr>
        </p:nvGraphicFramePr>
        <p:xfrm>
          <a:off x="708156" y="1436687"/>
          <a:ext cx="10772643" cy="4824118"/>
        </p:xfrm>
        <a:graphic>
          <a:graphicData uri="http://schemas.openxmlformats.org/drawingml/2006/table">
            <a:tbl>
              <a:tblPr firstRow="1" bandRow="1">
                <a:tableStyleId>{21E4AEA4-8DFA-4A89-87EB-49C32662AFE0}</a:tableStyleId>
              </a:tblPr>
              <a:tblGrid>
                <a:gridCol w="4992031">
                  <a:extLst>
                    <a:ext uri="{9D8B030D-6E8A-4147-A177-3AD203B41FA5}">
                      <a16:colId xmlns:a16="http://schemas.microsoft.com/office/drawing/2014/main" val="1182735449"/>
                    </a:ext>
                  </a:extLst>
                </a:gridCol>
                <a:gridCol w="2890306">
                  <a:extLst>
                    <a:ext uri="{9D8B030D-6E8A-4147-A177-3AD203B41FA5}">
                      <a16:colId xmlns:a16="http://schemas.microsoft.com/office/drawing/2014/main" val="2206612248"/>
                    </a:ext>
                  </a:extLst>
                </a:gridCol>
                <a:gridCol w="2890306">
                  <a:extLst>
                    <a:ext uri="{9D8B030D-6E8A-4147-A177-3AD203B41FA5}">
                      <a16:colId xmlns:a16="http://schemas.microsoft.com/office/drawing/2014/main" val="1728132255"/>
                    </a:ext>
                  </a:extLst>
                </a:gridCol>
              </a:tblGrid>
              <a:tr h="566928">
                <a:tc>
                  <a:txBody>
                    <a:bodyPr/>
                    <a:lstStyle/>
                    <a:p>
                      <a:r>
                        <a:rPr lang="en-US" sz="1800" b="1" kern="1200" spc="0">
                          <a:solidFill>
                            <a:schemeClr val="accent1"/>
                          </a:solidFill>
                          <a:latin typeface="+mj-lt"/>
                        </a:rPr>
                        <a:t>Authentication</a:t>
                      </a:r>
                      <a:r>
                        <a:rPr lang="en-US" sz="1800" b="1" cap="none" spc="0">
                          <a:solidFill>
                            <a:schemeClr val="accent1"/>
                          </a:solidFill>
                          <a:latin typeface="+mj-lt"/>
                        </a:rPr>
                        <a:t> method</a:t>
                      </a:r>
                      <a:endParaRPr lang="en-DE" sz="1800" b="1" cap="none" spc="0">
                        <a:solidFill>
                          <a:schemeClr val="accent1"/>
                        </a:solidFill>
                        <a:latin typeface="+mj-lt"/>
                      </a:endParaRPr>
                    </a:p>
                  </a:txBody>
                  <a:tcPr marL="108969" marR="108969" marT="108969" marB="54483" anchor="ctr">
                    <a:lnL w="12700" cmpd="sng">
                      <a:noFill/>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Home tenant</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cap="none" spc="0">
                          <a:solidFill>
                            <a:schemeClr val="accent1"/>
                          </a:solidFill>
                          <a:latin typeface="+mj-lt"/>
                        </a:rPr>
                        <a:t>Resource tenant</a:t>
                      </a:r>
                      <a:endParaRPr lang="en-DE" sz="1800" b="1" cap="none" spc="0">
                        <a:solidFill>
                          <a:schemeClr val="accent1"/>
                        </a:solidFill>
                        <a:latin typeface="+mj-lt"/>
                      </a:endParaRPr>
                    </a:p>
                  </a:txBody>
                  <a:tcPr marL="108969" marR="108969" marT="108969" marB="54483" anchor="ctr">
                    <a:lnL w="6350" cap="flat" cmpd="sng" algn="ctr">
                      <a:solidFill>
                        <a:schemeClr val="bg1"/>
                      </a:solidFill>
                      <a:prstDash val="solid"/>
                      <a:round/>
                      <a:headEnd type="none" w="med" len="med"/>
                      <a:tailEnd type="none" w="med" len="med"/>
                    </a:lnL>
                    <a:lnR w="12700" cmpd="sng">
                      <a:noFill/>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9486581"/>
                  </a:ext>
                </a:extLst>
              </a:tr>
              <a:tr h="425719">
                <a:tc>
                  <a:txBody>
                    <a:bodyPr/>
                    <a:lstStyle/>
                    <a:p>
                      <a:pPr algn="l" fontAlgn="t"/>
                      <a:r>
                        <a:rPr lang="en-US" sz="1400" cap="none" spc="0">
                          <a:solidFill>
                            <a:schemeClr val="tx1"/>
                          </a:solidFill>
                          <a:effectLst/>
                          <a:latin typeface="+mn-lt"/>
                        </a:rPr>
                        <a:t>SMS as second factor</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14581"/>
                  </a:ext>
                </a:extLst>
              </a:tr>
              <a:tr h="425719">
                <a:tc>
                  <a:txBody>
                    <a:bodyPr/>
                    <a:lstStyle/>
                    <a:p>
                      <a:pPr marL="0" marR="0" lvl="0" indent="0" algn="l" defTabSz="914367" rtl="0" eaLnBrk="1" fontAlgn="t"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Voice call</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0531231"/>
                  </a:ext>
                </a:extLst>
              </a:tr>
              <a:tr h="425719">
                <a:tc>
                  <a:txBody>
                    <a:bodyPr/>
                    <a:lstStyle/>
                    <a:p>
                      <a:pPr marL="0" marR="0" lvl="0" indent="0" algn="l" defTabSz="914367" rtl="0" eaLnBrk="1" fontAlgn="t"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Microsoft Authenticator push notification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6896879"/>
                  </a:ext>
                </a:extLst>
              </a:tr>
              <a:tr h="4257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Microsoft Authenticator phone sign-in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2499337"/>
                  </a:ext>
                </a:extLst>
              </a:tr>
              <a:tr h="42571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OATH software token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2211431"/>
                  </a:ext>
                </a:extLst>
              </a:tr>
              <a:tr h="42571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OATH hardware token</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6486359"/>
                  </a:ext>
                </a:extLst>
              </a:tr>
              <a:tr h="42571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FIDO2 security key</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5719714"/>
                  </a:ext>
                </a:extLst>
              </a:tr>
              <a:tr h="4257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Windows Hello for Business</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29035998"/>
                  </a:ext>
                </a:extLst>
              </a:tr>
              <a:tr h="425719">
                <a:tc>
                  <a:txBody>
                    <a:bodyPr/>
                    <a:lstStyle/>
                    <a:p>
                      <a:r>
                        <a:rPr lang="en-US" sz="1400" cap="none" spc="0">
                          <a:solidFill>
                            <a:schemeClr val="tx1"/>
                          </a:solidFill>
                          <a:latin typeface="+mn-lt"/>
                        </a:rPr>
                        <a:t>Certificate Based Authentication</a:t>
                      </a:r>
                      <a:endParaRPr lang="en-DE" sz="1400" cap="none" spc="0">
                        <a:solidFill>
                          <a:schemeClr val="tx1"/>
                        </a:solidFill>
                        <a:latin typeface="+mn-lt"/>
                      </a:endParaRP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5356589"/>
                  </a:ext>
                </a:extLst>
              </a:tr>
              <a:tr h="42571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cap="none" spc="0">
                          <a:solidFill>
                            <a:schemeClr val="tx1"/>
                          </a:solidFill>
                          <a:effectLst/>
                          <a:latin typeface="+mn-lt"/>
                        </a:rPr>
                        <a:t>Temporary Access Pass</a:t>
                      </a:r>
                    </a:p>
                  </a:txBody>
                  <a:tcPr marL="108969" marR="108969" marT="108969" marB="54483" anchor="ctr">
                    <a:lnL w="12700" cmpd="sng">
                      <a:noFill/>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2000" b="0" i="0" u="none" strike="noStrike" kern="1200" cap="none" spc="0" normalizeH="0" baseline="0" noProof="0">
                          <a:ln>
                            <a:noFill/>
                          </a:ln>
                          <a:solidFill>
                            <a:srgbClr val="107C10"/>
                          </a:solidFill>
                          <a:effectLst/>
                          <a:uLnTx/>
                          <a:uFillTx/>
                          <a:latin typeface="+mn-lt"/>
                          <a:ea typeface="+mn-ea"/>
                          <a:cs typeface="+mn-cs"/>
                          <a:sym typeface="Wingdings" panose="05000000000000000000" pitchFamily="2" charset="2"/>
                        </a:rPr>
                        <a:t></a:t>
                      </a:r>
                      <a:endParaRPr kumimoji="0" lang="en-DE" sz="2000" b="0" i="0" u="none" strike="noStrike" kern="1200" cap="none" spc="0" normalizeH="0" baseline="0" noProof="0">
                        <a:ln>
                          <a:noFill/>
                        </a:ln>
                        <a:solidFill>
                          <a:srgbClr val="107C10"/>
                        </a:solidFill>
                        <a:effectLst/>
                        <a:uLnTx/>
                        <a:uFillTx/>
                        <a:latin typeface="+mn-lt"/>
                        <a:ea typeface="+mn-ea"/>
                        <a:cs typeface="+mn-cs"/>
                      </a:endParaRP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DE" sz="1400" cap="none" spc="0">
                        <a:solidFill>
                          <a:schemeClr val="tx1"/>
                        </a:solidFill>
                        <a:latin typeface="+mn-lt"/>
                      </a:endParaRPr>
                    </a:p>
                  </a:txBody>
                  <a:tcPr marL="0" marR="0" marT="0" marB="0" anchor="ctr">
                    <a:lnL w="6350" cap="flat" cmpd="sng" algn="ctr">
                      <a:solidFill>
                        <a:schemeClr val="bg1">
                          <a:lumMod val="75000"/>
                        </a:schemeClr>
                      </a:solidFill>
                      <a:prstDash val="solid"/>
                      <a:round/>
                      <a:headEnd type="none" w="med" len="med"/>
                      <a:tailEnd type="none" w="med" len="med"/>
                    </a:lnL>
                    <a:lnR w="12700" cmpd="sng">
                      <a:noFill/>
                    </a:lnR>
                    <a:lnT w="6350"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10608557"/>
                  </a:ext>
                </a:extLst>
              </a:tr>
            </a:tbl>
          </a:graphicData>
        </a:graphic>
      </p:graphicFrame>
    </p:spTree>
    <p:extLst>
      <p:ext uri="{BB962C8B-B14F-4D97-AF65-F5344CB8AC3E}">
        <p14:creationId xmlns:p14="http://schemas.microsoft.com/office/powerpoint/2010/main" val="42812955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Top Corners Rounded 46">
            <a:extLst>
              <a:ext uri="{FF2B5EF4-FFF2-40B4-BE49-F238E27FC236}">
                <a16:creationId xmlns:a16="http://schemas.microsoft.com/office/drawing/2014/main" id="{2B51DBB0-20FB-9F9C-4A99-664245C0B84F}"/>
              </a:ext>
              <a:ext uri="{C183D7F6-B498-43B3-948B-1728B52AA6E4}">
                <adec:decorative xmlns:adec="http://schemas.microsoft.com/office/drawing/2017/decorative" val="1"/>
              </a:ext>
            </a:extLst>
          </p:cNvPr>
          <p:cNvSpPr/>
          <p:nvPr/>
        </p:nvSpPr>
        <p:spPr bwMode="auto">
          <a:xfrm rot="5400000">
            <a:off x="-2066279" y="3552180"/>
            <a:ext cx="4726282"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46" name="Rectangle: Top Corners Rounded 45">
            <a:extLst>
              <a:ext uri="{FF2B5EF4-FFF2-40B4-BE49-F238E27FC236}">
                <a16:creationId xmlns:a16="http://schemas.microsoft.com/office/drawing/2014/main" id="{1ED4039C-CA55-5A3C-2842-E05502A0765D}"/>
              </a:ext>
              <a:ext uri="{C183D7F6-B498-43B3-948B-1728B52AA6E4}">
                <adec:decorative xmlns:adec="http://schemas.microsoft.com/office/drawing/2017/decorative" val="1"/>
              </a:ext>
            </a:extLst>
          </p:cNvPr>
          <p:cNvSpPr/>
          <p:nvPr/>
        </p:nvSpPr>
        <p:spPr bwMode="auto">
          <a:xfrm rot="16200000">
            <a:off x="2631269" y="-541906"/>
            <a:ext cx="4536658"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compliant device</a:t>
            </a:r>
          </a:p>
        </p:txBody>
      </p:sp>
      <p:sp>
        <p:nvSpPr>
          <p:cNvPr id="24" name="Rectangle: Rounded Corners 23">
            <a:extLst>
              <a:ext uri="{FF2B5EF4-FFF2-40B4-BE49-F238E27FC236}">
                <a16:creationId xmlns:a16="http://schemas.microsoft.com/office/drawing/2014/main" id="{94E341CD-6477-C0A6-BE90-565B745593D6}"/>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8BFD4B66-79F8-48E4-9925-E7C22A4377C9}"/>
              </a:ext>
            </a:extLst>
          </p:cNvPr>
          <p:cNvSpPr txBox="1"/>
          <p:nvPr/>
        </p:nvSpPr>
        <p:spPr>
          <a:xfrm>
            <a:off x="833120" y="1824581"/>
            <a:ext cx="7876028" cy="1446550"/>
          </a:xfrm>
          <a:prstGeom prst="rect">
            <a:avLst/>
          </a:prstGeom>
          <a:noFill/>
        </p:spPr>
        <p:txBody>
          <a:bodyPr wrap="square" lIns="0" tIns="0" rIns="0" bIns="0" rtlCol="0">
            <a:spAutoFit/>
          </a:bodyPr>
          <a:lstStyle/>
          <a:p>
            <a:pPr defTabSz="914367">
              <a:spcAft>
                <a:spcPts val="600"/>
              </a:spcAft>
            </a:pPr>
            <a:r>
              <a:rPr lang="en-US" sz="2000" dirty="0"/>
              <a:t>Device is registered in Entra ID and is marked compliant by:</a:t>
            </a:r>
          </a:p>
          <a:p>
            <a:pPr marL="346075" indent="-234950" defTabSz="914367">
              <a:spcAft>
                <a:spcPts val="1800"/>
              </a:spcAft>
              <a:buFont typeface="Arial" panose="020B0604020202020204" pitchFamily="34" charset="0"/>
              <a:buChar char="•"/>
            </a:pPr>
            <a:r>
              <a:rPr lang="en-US" dirty="0"/>
              <a:t>Microsoft Intune</a:t>
            </a:r>
          </a:p>
          <a:p>
            <a:pPr marL="346075" indent="-234950" defTabSz="914367">
              <a:spcAft>
                <a:spcPts val="600"/>
              </a:spcAft>
              <a:buFont typeface="Arial" panose="020B0604020202020204" pitchFamily="34" charset="0"/>
              <a:buChar char="•"/>
            </a:pPr>
            <a:r>
              <a:rPr lang="en-US" dirty="0"/>
              <a:t>Third party mobile device management that has been set up as a third-party device compliance partner in Intune*</a:t>
            </a:r>
          </a:p>
        </p:txBody>
      </p:sp>
      <p:sp>
        <p:nvSpPr>
          <p:cNvPr id="8" name="TextBox 7">
            <a:extLst>
              <a:ext uri="{FF2B5EF4-FFF2-40B4-BE49-F238E27FC236}">
                <a16:creationId xmlns:a16="http://schemas.microsoft.com/office/drawing/2014/main" id="{0ADE7B5D-8D54-0A9B-FA89-21A9DFA9EAD9}"/>
              </a:ext>
            </a:extLst>
          </p:cNvPr>
          <p:cNvSpPr txBox="1"/>
          <p:nvPr/>
        </p:nvSpPr>
        <p:spPr>
          <a:xfrm>
            <a:off x="593725" y="6261391"/>
            <a:ext cx="6539097" cy="169277"/>
          </a:xfrm>
          <a:prstGeom prst="rect">
            <a:avLst/>
          </a:prstGeom>
          <a:noFill/>
        </p:spPr>
        <p:txBody>
          <a:bodyPr wrap="square" lIns="0" tIns="0" rIns="0" bIns="0">
            <a:spAutoFit/>
          </a:bodyPr>
          <a:lstStyle/>
          <a:p>
            <a:pPr defTabSz="914367"/>
            <a:r>
              <a:rPr lang="en-US" sz="1100" i="1" dirty="0">
                <a:highlight>
                  <a:srgbClr val="FFFF00"/>
                </a:highlight>
              </a:rPr>
              <a:t>* Requires licenses for Microsoft Intune</a:t>
            </a:r>
            <a:endParaRPr lang="de-DE" sz="1100" i="1" dirty="0">
              <a:highlight>
                <a:srgbClr val="FFFF00"/>
              </a:highlight>
            </a:endParaRPr>
          </a:p>
        </p:txBody>
      </p:sp>
      <p:pic>
        <p:nvPicPr>
          <p:cNvPr id="23" name="Image 22">
            <a:extLst>
              <a:ext uri="{FF2B5EF4-FFF2-40B4-BE49-F238E27FC236}">
                <a16:creationId xmlns:a16="http://schemas.microsoft.com/office/drawing/2014/main" id="{3FF71F71-57E4-B3B2-78D0-20B02122EFAC}"/>
              </a:ext>
            </a:extLst>
          </p:cNvPr>
          <p:cNvPicPr>
            <a:picLocks noChangeAspect="1"/>
          </p:cNvPicPr>
          <p:nvPr/>
        </p:nvPicPr>
        <p:blipFill>
          <a:blip r:embed="rId3"/>
          <a:stretch>
            <a:fillRect/>
          </a:stretch>
        </p:blipFill>
        <p:spPr>
          <a:xfrm>
            <a:off x="9652469" y="1617055"/>
            <a:ext cx="1596209" cy="4463974"/>
          </a:xfrm>
          <a:prstGeom prst="rect">
            <a:avLst/>
          </a:prstGeom>
        </p:spPr>
      </p:pic>
    </p:spTree>
    <p:extLst>
      <p:ext uri="{BB962C8B-B14F-4D97-AF65-F5344CB8AC3E}">
        <p14:creationId xmlns:p14="http://schemas.microsoft.com/office/powerpoint/2010/main" val="239289307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Top Corners Rounded 29">
            <a:extLst>
              <a:ext uri="{FF2B5EF4-FFF2-40B4-BE49-F238E27FC236}">
                <a16:creationId xmlns:a16="http://schemas.microsoft.com/office/drawing/2014/main" id="{3CBE0037-A5F0-77A4-2DB2-30C89F2CB084}"/>
              </a:ext>
              <a:ext uri="{C183D7F6-B498-43B3-948B-1728B52AA6E4}">
                <adec:decorative xmlns:adec="http://schemas.microsoft.com/office/drawing/2017/decorative" val="1"/>
              </a:ext>
            </a:extLst>
          </p:cNvPr>
          <p:cNvSpPr/>
          <p:nvPr/>
        </p:nvSpPr>
        <p:spPr bwMode="auto">
          <a:xfrm rot="5400000">
            <a:off x="-2066279" y="3552180"/>
            <a:ext cx="4726282"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1" name="Rectangle: Top Corners Rounded 30">
            <a:extLst>
              <a:ext uri="{FF2B5EF4-FFF2-40B4-BE49-F238E27FC236}">
                <a16:creationId xmlns:a16="http://schemas.microsoft.com/office/drawing/2014/main" id="{550EF05D-8D30-DE60-9336-5435FDDED19F}"/>
              </a:ext>
              <a:ext uri="{C183D7F6-B498-43B3-948B-1728B52AA6E4}">
                <adec:decorative xmlns:adec="http://schemas.microsoft.com/office/drawing/2017/decorative" val="1"/>
              </a:ext>
            </a:extLst>
          </p:cNvPr>
          <p:cNvSpPr/>
          <p:nvPr/>
        </p:nvSpPr>
        <p:spPr bwMode="auto">
          <a:xfrm rot="16200000">
            <a:off x="2631269" y="-541906"/>
            <a:ext cx="4536658"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Entra hybrid joined device</a:t>
            </a:r>
          </a:p>
        </p:txBody>
      </p:sp>
      <p:sp>
        <p:nvSpPr>
          <p:cNvPr id="7" name="Rectangle: Rounded Corners 6">
            <a:extLst>
              <a:ext uri="{FF2B5EF4-FFF2-40B4-BE49-F238E27FC236}">
                <a16:creationId xmlns:a16="http://schemas.microsoft.com/office/drawing/2014/main" id="{7C874EFA-5348-D603-C96D-1192D8E46EC9}"/>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3C88A667-D7E2-0FB5-6899-29E7427F5597}"/>
              </a:ext>
              <a:ext uri="{C183D7F6-B498-43B3-948B-1728B52AA6E4}">
                <adec:decorative xmlns:adec="http://schemas.microsoft.com/office/drawing/2017/decorative" val="1"/>
              </a:ext>
            </a:extLst>
          </p:cNvPr>
          <p:cNvCxnSpPr>
            <a:cxnSpLocks/>
          </p:cNvCxnSpPr>
          <p:nvPr/>
        </p:nvCxnSpPr>
        <p:spPr>
          <a:xfrm>
            <a:off x="833120" y="3451853"/>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6BE7C36-31BB-5A5E-9310-A8DF00A43745}"/>
              </a:ext>
              <a:ext uri="{C183D7F6-B498-43B3-948B-1728B52AA6E4}">
                <adec:decorative xmlns:adec="http://schemas.microsoft.com/office/drawing/2017/decorative" val="1"/>
              </a:ext>
            </a:extLst>
          </p:cNvPr>
          <p:cNvCxnSpPr>
            <a:cxnSpLocks/>
          </p:cNvCxnSpPr>
          <p:nvPr/>
        </p:nvCxnSpPr>
        <p:spPr>
          <a:xfrm>
            <a:off x="833120" y="4329916"/>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45C1F7B-C4D0-F06C-3E4E-D61AE3B409C4}"/>
              </a:ext>
              <a:ext uri="{C183D7F6-B498-43B3-948B-1728B52AA6E4}">
                <adec:decorative xmlns:adec="http://schemas.microsoft.com/office/drawing/2017/decorative" val="1"/>
              </a:ext>
            </a:extLst>
          </p:cNvPr>
          <p:cNvCxnSpPr>
            <a:cxnSpLocks/>
          </p:cNvCxnSpPr>
          <p:nvPr/>
        </p:nvCxnSpPr>
        <p:spPr>
          <a:xfrm>
            <a:off x="833120" y="5207979"/>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A2C43A-1E68-7D92-B429-6AA3639092A7}"/>
              </a:ext>
            </a:extLst>
          </p:cNvPr>
          <p:cNvSpPr txBox="1"/>
          <p:nvPr/>
        </p:nvSpPr>
        <p:spPr>
          <a:xfrm>
            <a:off x="833120" y="1750938"/>
            <a:ext cx="7876028" cy="1569660"/>
          </a:xfrm>
          <a:prstGeom prst="rect">
            <a:avLst/>
          </a:prstGeom>
          <a:noFill/>
        </p:spPr>
        <p:txBody>
          <a:bodyPr wrap="square" lIns="0" tIns="0" rIns="0" bIns="0" rtlCol="0">
            <a:spAutoFit/>
          </a:bodyPr>
          <a:lstStyle/>
          <a:p>
            <a:pPr defTabSz="914367">
              <a:spcAft>
                <a:spcPts val="600"/>
              </a:spcAft>
            </a:pPr>
            <a:r>
              <a:rPr lang="en-US" sz="2000" dirty="0"/>
              <a:t>Device must be </a:t>
            </a:r>
            <a:r>
              <a:rPr lang="en-US" sz="2000" b="1" dirty="0">
                <a:latin typeface="+mj-lt"/>
              </a:rPr>
              <a:t>hybrid</a:t>
            </a:r>
            <a:r>
              <a:rPr lang="en-US" sz="2000" dirty="0">
                <a:latin typeface="+mj-lt"/>
              </a:rPr>
              <a:t> </a:t>
            </a:r>
            <a:r>
              <a:rPr lang="en-US" sz="2000" dirty="0"/>
              <a:t>joined. Does not include:</a:t>
            </a:r>
          </a:p>
          <a:p>
            <a:pPr marL="346075" indent="-234950" defTabSz="914367">
              <a:spcAft>
                <a:spcPts val="600"/>
              </a:spcAft>
              <a:buFont typeface="Arial" panose="020B0604020202020204" pitchFamily="34" charset="0"/>
              <a:buChar char="•"/>
            </a:pPr>
            <a:r>
              <a:rPr lang="en-US" dirty="0"/>
              <a:t>Entra ID registered (workplace joined) – personal devices registered with Entra ID</a:t>
            </a:r>
          </a:p>
          <a:p>
            <a:pPr marL="346075" indent="-234950" defTabSz="914367">
              <a:spcAft>
                <a:spcPts val="600"/>
              </a:spcAft>
              <a:buFont typeface="Arial" panose="020B0604020202020204" pitchFamily="34" charset="0"/>
              <a:buChar char="•"/>
            </a:pPr>
            <a:r>
              <a:rPr lang="en-US" dirty="0"/>
              <a:t>Entra ID joined – Windows 10/11 devices that are not joined to AD</a:t>
            </a:r>
            <a:br>
              <a:rPr lang="en-US" dirty="0"/>
            </a:br>
            <a:r>
              <a:rPr lang="en-US" dirty="0"/>
              <a:t>DS domain</a:t>
            </a:r>
          </a:p>
        </p:txBody>
      </p:sp>
      <p:sp>
        <p:nvSpPr>
          <p:cNvPr id="11" name="TextBox 10">
            <a:extLst>
              <a:ext uri="{FF2B5EF4-FFF2-40B4-BE49-F238E27FC236}">
                <a16:creationId xmlns:a16="http://schemas.microsoft.com/office/drawing/2014/main" id="{12730E3F-63E9-723E-44FE-C3C706A39372}"/>
              </a:ext>
            </a:extLst>
          </p:cNvPr>
          <p:cNvSpPr txBox="1"/>
          <p:nvPr/>
        </p:nvSpPr>
        <p:spPr>
          <a:xfrm>
            <a:off x="833120" y="3583108"/>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Only applies to Windows 7/8/10/11 devices that are joined to AD DS domain </a:t>
            </a:r>
            <a:r>
              <a:rPr lang="en-US" sz="2000" b="1" dirty="0">
                <a:latin typeface="+mj-lt"/>
              </a:rPr>
              <a:t>and</a:t>
            </a:r>
            <a:r>
              <a:rPr lang="en-US" sz="2000" dirty="0"/>
              <a:t> Entra ID</a:t>
            </a:r>
          </a:p>
        </p:txBody>
      </p:sp>
      <p:sp>
        <p:nvSpPr>
          <p:cNvPr id="12" name="TextBox 11">
            <a:extLst>
              <a:ext uri="{FF2B5EF4-FFF2-40B4-BE49-F238E27FC236}">
                <a16:creationId xmlns:a16="http://schemas.microsoft.com/office/drawing/2014/main" id="{9128252C-6B4D-9BED-6236-6381684E913A}"/>
              </a:ext>
            </a:extLst>
          </p:cNvPr>
          <p:cNvSpPr txBox="1"/>
          <p:nvPr/>
        </p:nvSpPr>
        <p:spPr>
          <a:xfrm>
            <a:off x="833120" y="4461171"/>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a:t>Implies device can be managed using GPO and/or management system such as SCCM</a:t>
            </a:r>
          </a:p>
        </p:txBody>
      </p:sp>
      <p:sp>
        <p:nvSpPr>
          <p:cNvPr id="2" name="TextBox 1">
            <a:extLst>
              <a:ext uri="{FF2B5EF4-FFF2-40B4-BE49-F238E27FC236}">
                <a16:creationId xmlns:a16="http://schemas.microsoft.com/office/drawing/2014/main" id="{8BFD4B66-79F8-48E4-9925-E7C22A4377C9}"/>
              </a:ext>
            </a:extLst>
          </p:cNvPr>
          <p:cNvSpPr txBox="1"/>
          <p:nvPr/>
        </p:nvSpPr>
        <p:spPr>
          <a:xfrm>
            <a:off x="833120" y="5339237"/>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Relatively weak, as Entra ID cannot determine if the device is actively managed</a:t>
            </a:r>
          </a:p>
        </p:txBody>
      </p:sp>
      <p:pic>
        <p:nvPicPr>
          <p:cNvPr id="6" name="Image 5">
            <a:extLst>
              <a:ext uri="{FF2B5EF4-FFF2-40B4-BE49-F238E27FC236}">
                <a16:creationId xmlns:a16="http://schemas.microsoft.com/office/drawing/2014/main" id="{BD1AE91B-AD3D-6972-5509-F75B9D89EFDA}"/>
              </a:ext>
            </a:extLst>
          </p:cNvPr>
          <p:cNvPicPr>
            <a:picLocks noChangeAspect="1"/>
          </p:cNvPicPr>
          <p:nvPr/>
        </p:nvPicPr>
        <p:blipFill>
          <a:blip r:embed="rId3"/>
          <a:stretch>
            <a:fillRect/>
          </a:stretch>
        </p:blipFill>
        <p:spPr>
          <a:xfrm>
            <a:off x="9617438" y="1587990"/>
            <a:ext cx="1666276" cy="4605788"/>
          </a:xfrm>
          <a:prstGeom prst="rect">
            <a:avLst/>
          </a:prstGeom>
        </p:spPr>
      </p:pic>
    </p:spTree>
    <p:extLst>
      <p:ext uri="{BB962C8B-B14F-4D97-AF65-F5344CB8AC3E}">
        <p14:creationId xmlns:p14="http://schemas.microsoft.com/office/powerpoint/2010/main" val="24275257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approved client app</a:t>
            </a:r>
          </a:p>
        </p:txBody>
      </p:sp>
      <p:sp>
        <p:nvSpPr>
          <p:cNvPr id="8" name="Rectangle: Top Corners Rounded 7">
            <a:extLst>
              <a:ext uri="{FF2B5EF4-FFF2-40B4-BE49-F238E27FC236}">
                <a16:creationId xmlns:a16="http://schemas.microsoft.com/office/drawing/2014/main" id="{CC9ECBBC-4E9B-6B59-66F5-6E8CDA70829B}"/>
              </a:ext>
              <a:ext uri="{C183D7F6-B498-43B3-948B-1728B52AA6E4}">
                <adec:decorative xmlns:adec="http://schemas.microsoft.com/office/drawing/2017/decorative" val="1"/>
              </a:ext>
            </a:extLst>
          </p:cNvPr>
          <p:cNvSpPr/>
          <p:nvPr/>
        </p:nvSpPr>
        <p:spPr bwMode="auto">
          <a:xfrm rot="5400000">
            <a:off x="-1843582" y="3329483"/>
            <a:ext cx="4280887"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Rectangle: Top Corners Rounded 8">
            <a:extLst>
              <a:ext uri="{FF2B5EF4-FFF2-40B4-BE49-F238E27FC236}">
                <a16:creationId xmlns:a16="http://schemas.microsoft.com/office/drawing/2014/main" id="{8F25B63D-CC62-5F6A-0171-1DD86B7F8CFD}"/>
              </a:ext>
              <a:ext uri="{C183D7F6-B498-43B3-948B-1728B52AA6E4}">
                <adec:decorative xmlns:adec="http://schemas.microsoft.com/office/drawing/2017/decorative" val="1"/>
              </a:ext>
            </a:extLst>
          </p:cNvPr>
          <p:cNvSpPr/>
          <p:nvPr/>
        </p:nvSpPr>
        <p:spPr bwMode="auto">
          <a:xfrm rot="16200000">
            <a:off x="2914977" y="-825614"/>
            <a:ext cx="3969241"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F5D8434F-C47F-7868-A0A4-04DFE2E7ABA6}"/>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019A74B4-15DD-6C8B-00D1-0F6638DA2F0A}"/>
              </a:ext>
              <a:ext uri="{C183D7F6-B498-43B3-948B-1728B52AA6E4}">
                <adec:decorative xmlns:adec="http://schemas.microsoft.com/office/drawing/2017/decorative" val="1"/>
              </a:ext>
            </a:extLst>
          </p:cNvPr>
          <p:cNvCxnSpPr>
            <a:cxnSpLocks/>
          </p:cNvCxnSpPr>
          <p:nvPr/>
        </p:nvCxnSpPr>
        <p:spPr>
          <a:xfrm>
            <a:off x="833120" y="2697560"/>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B2F882-3538-8FD1-9C2C-0DADE6FE0CA2}"/>
              </a:ext>
              <a:ext uri="{C183D7F6-B498-43B3-948B-1728B52AA6E4}">
                <adec:decorative xmlns:adec="http://schemas.microsoft.com/office/drawing/2017/decorative" val="1"/>
              </a:ext>
            </a:extLst>
          </p:cNvPr>
          <p:cNvCxnSpPr>
            <a:cxnSpLocks/>
          </p:cNvCxnSpPr>
          <p:nvPr/>
        </p:nvCxnSpPr>
        <p:spPr>
          <a:xfrm>
            <a:off x="833120" y="3900353"/>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25F329A-4F07-9EF6-1A41-28C2DA4F4066}"/>
              </a:ext>
            </a:extLst>
          </p:cNvPr>
          <p:cNvSpPr txBox="1"/>
          <p:nvPr/>
        </p:nvSpPr>
        <p:spPr>
          <a:xfrm>
            <a:off x="833120" y="2175584"/>
            <a:ext cx="7876028" cy="307777"/>
          </a:xfrm>
          <a:prstGeom prst="rect">
            <a:avLst/>
          </a:prstGeom>
          <a:noFill/>
        </p:spPr>
        <p:txBody>
          <a:bodyPr wrap="square" lIns="0" tIns="0" rIns="0" bIns="0" rtlCol="0">
            <a:spAutoFit/>
          </a:bodyPr>
          <a:lstStyle/>
          <a:p>
            <a:pPr defTabSz="914367">
              <a:spcAft>
                <a:spcPts val="600"/>
              </a:spcAft>
            </a:pPr>
            <a:r>
              <a:rPr lang="en-US" sz="2000" dirty="0"/>
              <a:t>Provides access for specific applications.</a:t>
            </a:r>
          </a:p>
        </p:txBody>
      </p:sp>
      <p:sp>
        <p:nvSpPr>
          <p:cNvPr id="14" name="TextBox 13">
            <a:extLst>
              <a:ext uri="{FF2B5EF4-FFF2-40B4-BE49-F238E27FC236}">
                <a16:creationId xmlns:a16="http://schemas.microsoft.com/office/drawing/2014/main" id="{2D9CF6F9-78C8-85FF-95D5-08F5FCC4395C}"/>
              </a:ext>
            </a:extLst>
          </p:cNvPr>
          <p:cNvSpPr txBox="1"/>
          <p:nvPr/>
        </p:nvSpPr>
        <p:spPr>
          <a:xfrm>
            <a:off x="833120" y="2947603"/>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These applications support Intune mobile application management. Only applies to Android and iOS.</a:t>
            </a:r>
          </a:p>
        </p:txBody>
      </p:sp>
      <p:sp>
        <p:nvSpPr>
          <p:cNvPr id="15" name="TextBox 14">
            <a:extLst>
              <a:ext uri="{FF2B5EF4-FFF2-40B4-BE49-F238E27FC236}">
                <a16:creationId xmlns:a16="http://schemas.microsoft.com/office/drawing/2014/main" id="{4E4E7A5D-0896-ABD8-DF71-892DBB414BF6}"/>
              </a:ext>
            </a:extLst>
          </p:cNvPr>
          <p:cNvSpPr txBox="1"/>
          <p:nvPr/>
        </p:nvSpPr>
        <p:spPr>
          <a:xfrm>
            <a:off x="831292" y="4219200"/>
            <a:ext cx="8051920" cy="615553"/>
          </a:xfrm>
          <a:prstGeom prst="rect">
            <a:avLst/>
          </a:prstGeom>
          <a:noFill/>
        </p:spPr>
        <p:txBody>
          <a:bodyPr wrap="square" lIns="0" tIns="0" rIns="0" bIns="0" rtlCol="0">
            <a:spAutoFit/>
          </a:bodyPr>
          <a:lstStyle/>
          <a:p>
            <a:pPr defTabSz="914367">
              <a:spcBef>
                <a:spcPts val="588"/>
              </a:spcBef>
              <a:spcAft>
                <a:spcPts val="588"/>
              </a:spcAft>
            </a:pPr>
            <a:r>
              <a:rPr lang="en-US" sz="2000" dirty="0"/>
              <a:t>This differs from the client app condition, which is based on the access protocol that types of applications used.</a:t>
            </a:r>
          </a:p>
        </p:txBody>
      </p:sp>
      <p:sp>
        <p:nvSpPr>
          <p:cNvPr id="5" name="Rectangle 4">
            <a:extLst>
              <a:ext uri="{FF2B5EF4-FFF2-40B4-BE49-F238E27FC236}">
                <a16:creationId xmlns:a16="http://schemas.microsoft.com/office/drawing/2014/main" id="{DE6979E2-E73C-444E-A94D-9739428E6F3C}"/>
              </a:ext>
            </a:extLst>
          </p:cNvPr>
          <p:cNvSpPr/>
          <p:nvPr/>
        </p:nvSpPr>
        <p:spPr>
          <a:xfrm>
            <a:off x="584201" y="6000996"/>
            <a:ext cx="4437112" cy="169277"/>
          </a:xfrm>
          <a:prstGeom prst="rect">
            <a:avLst/>
          </a:prstGeom>
        </p:spPr>
        <p:txBody>
          <a:bodyPr wrap="none" lIns="0" tIns="0" rIns="0" bIns="0">
            <a:noAutofit/>
          </a:bodyPr>
          <a:lstStyle/>
          <a:p>
            <a:pPr defTabSz="914367"/>
            <a:r>
              <a:rPr lang="en-US" sz="1100" b="1" dirty="0">
                <a:latin typeface="+mj-lt"/>
              </a:rPr>
              <a:t>Note</a:t>
            </a:r>
            <a:r>
              <a:rPr lang="en-US" sz="1100" dirty="0"/>
              <a:t>: List of approved apps is at </a:t>
            </a:r>
            <a:r>
              <a:rPr lang="en-US" sz="1100" b="1" u="sng" dirty="0">
                <a:solidFill>
                  <a:schemeClr val="accent1"/>
                </a:solidFill>
                <a:latin typeface="+mj-lt"/>
              </a:rPr>
              <a:t>https://aka.ms/supportedmamapps</a:t>
            </a:r>
          </a:p>
        </p:txBody>
      </p:sp>
      <p:pic>
        <p:nvPicPr>
          <p:cNvPr id="4" name="Image 3">
            <a:extLst>
              <a:ext uri="{FF2B5EF4-FFF2-40B4-BE49-F238E27FC236}">
                <a16:creationId xmlns:a16="http://schemas.microsoft.com/office/drawing/2014/main" id="{7364B0EC-866A-C54F-3868-E35E25FD2B47}"/>
              </a:ext>
            </a:extLst>
          </p:cNvPr>
          <p:cNvPicPr>
            <a:picLocks noChangeAspect="1"/>
          </p:cNvPicPr>
          <p:nvPr/>
        </p:nvPicPr>
        <p:blipFill>
          <a:blip r:embed="rId3"/>
          <a:stretch>
            <a:fillRect/>
          </a:stretch>
        </p:blipFill>
        <p:spPr>
          <a:xfrm>
            <a:off x="9610100" y="1615699"/>
            <a:ext cx="1555203" cy="4336825"/>
          </a:xfrm>
          <a:prstGeom prst="rect">
            <a:avLst/>
          </a:prstGeom>
        </p:spPr>
      </p:pic>
    </p:spTree>
    <p:extLst>
      <p:ext uri="{BB962C8B-B14F-4D97-AF65-F5344CB8AC3E}">
        <p14:creationId xmlns:p14="http://schemas.microsoft.com/office/powerpoint/2010/main" val="38786002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Require app protection policies</a:t>
            </a:r>
          </a:p>
        </p:txBody>
      </p:sp>
      <p:sp>
        <p:nvSpPr>
          <p:cNvPr id="23" name="Rectangle: Top Corners Rounded 22">
            <a:extLst>
              <a:ext uri="{FF2B5EF4-FFF2-40B4-BE49-F238E27FC236}">
                <a16:creationId xmlns:a16="http://schemas.microsoft.com/office/drawing/2014/main" id="{315E11CC-87C5-02B1-563E-99B883EF1346}"/>
              </a:ext>
              <a:ext uri="{C183D7F6-B498-43B3-948B-1728B52AA6E4}">
                <adec:decorative xmlns:adec="http://schemas.microsoft.com/office/drawing/2017/decorative" val="1"/>
              </a:ext>
            </a:extLst>
          </p:cNvPr>
          <p:cNvSpPr/>
          <p:nvPr/>
        </p:nvSpPr>
        <p:spPr bwMode="auto">
          <a:xfrm rot="5400000">
            <a:off x="-1799640" y="3285541"/>
            <a:ext cx="4193004" cy="593724"/>
          </a:xfrm>
          <a:prstGeom prst="round2Same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4" name="Rectangle: Top Corners Rounded 23">
            <a:extLst>
              <a:ext uri="{FF2B5EF4-FFF2-40B4-BE49-F238E27FC236}">
                <a16:creationId xmlns:a16="http://schemas.microsoft.com/office/drawing/2014/main" id="{9A435800-01B3-CE83-F19C-B27EE4C89561}"/>
              </a:ext>
              <a:ext uri="{C183D7F6-B498-43B3-948B-1728B52AA6E4}">
                <adec:decorative xmlns:adec="http://schemas.microsoft.com/office/drawing/2017/decorative" val="1"/>
              </a:ext>
            </a:extLst>
          </p:cNvPr>
          <p:cNvSpPr/>
          <p:nvPr/>
        </p:nvSpPr>
        <p:spPr bwMode="auto">
          <a:xfrm rot="16200000">
            <a:off x="2981210" y="-891847"/>
            <a:ext cx="3836775" cy="8789542"/>
          </a:xfrm>
          <a:prstGeom prst="round2SameRect">
            <a:avLst>
              <a:gd name="adj1" fmla="val 280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DD6D1BD1-D444-DE64-FC40-6AFF9C09E4B1}"/>
              </a:ext>
              <a:ext uri="{C183D7F6-B498-43B3-948B-1728B52AA6E4}">
                <adec:decorative xmlns:adec="http://schemas.microsoft.com/office/drawing/2017/decorative" val="1"/>
              </a:ext>
            </a:extLst>
          </p:cNvPr>
          <p:cNvSpPr/>
          <p:nvPr/>
        </p:nvSpPr>
        <p:spPr bwMode="auto">
          <a:xfrm flipH="1">
            <a:off x="9294365" y="1436689"/>
            <a:ext cx="2312418" cy="4832350"/>
          </a:xfrm>
          <a:prstGeom prst="roundRect">
            <a:avLst>
              <a:gd name="adj" fmla="val 7232"/>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33EEE797-5BD1-CE49-66F9-9087C60943AF}"/>
              </a:ext>
              <a:ext uri="{C183D7F6-B498-43B3-948B-1728B52AA6E4}">
                <adec:decorative xmlns:adec="http://schemas.microsoft.com/office/drawing/2017/decorative" val="1"/>
              </a:ext>
            </a:extLst>
          </p:cNvPr>
          <p:cNvCxnSpPr>
            <a:cxnSpLocks/>
          </p:cNvCxnSpPr>
          <p:nvPr/>
        </p:nvCxnSpPr>
        <p:spPr>
          <a:xfrm>
            <a:off x="833120" y="3535230"/>
            <a:ext cx="787602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1E0345E-931E-73AF-852D-B4532FAD30DF}"/>
              </a:ext>
            </a:extLst>
          </p:cNvPr>
          <p:cNvSpPr txBox="1"/>
          <p:nvPr/>
        </p:nvSpPr>
        <p:spPr>
          <a:xfrm>
            <a:off x="833120" y="2292515"/>
            <a:ext cx="7879340" cy="923330"/>
          </a:xfrm>
          <a:prstGeom prst="rect">
            <a:avLst/>
          </a:prstGeom>
          <a:noFill/>
        </p:spPr>
        <p:txBody>
          <a:bodyPr wrap="square" lIns="0" tIns="0" rIns="0" bIns="0" rtlCol="0">
            <a:spAutoFit/>
          </a:bodyPr>
          <a:lstStyle/>
          <a:p>
            <a:pPr defTabSz="914367">
              <a:spcAft>
                <a:spcPts val="600"/>
              </a:spcAft>
            </a:pPr>
            <a:r>
              <a:rPr lang="en-US" sz="2000" dirty="0"/>
              <a:t>Mobile Application Management (MAM) app protection policies allow you to manage and protect your organization’s data within an application.</a:t>
            </a:r>
          </a:p>
        </p:txBody>
      </p:sp>
      <p:sp>
        <p:nvSpPr>
          <p:cNvPr id="27" name="TextBox 26">
            <a:extLst>
              <a:ext uri="{FF2B5EF4-FFF2-40B4-BE49-F238E27FC236}">
                <a16:creationId xmlns:a16="http://schemas.microsoft.com/office/drawing/2014/main" id="{4881D962-A8A0-84DF-28CE-8C4988EE1D92}"/>
              </a:ext>
            </a:extLst>
          </p:cNvPr>
          <p:cNvSpPr txBox="1"/>
          <p:nvPr/>
        </p:nvSpPr>
        <p:spPr>
          <a:xfrm>
            <a:off x="833120" y="3871019"/>
            <a:ext cx="7876028" cy="615553"/>
          </a:xfrm>
          <a:prstGeom prst="rect">
            <a:avLst/>
          </a:prstGeom>
          <a:noFill/>
        </p:spPr>
        <p:txBody>
          <a:bodyPr wrap="square" lIns="0" tIns="0" rIns="0" bIns="0" rtlCol="0">
            <a:spAutoFit/>
          </a:bodyPr>
          <a:lstStyle/>
          <a:p>
            <a:pPr defTabSz="914367">
              <a:spcBef>
                <a:spcPts val="588"/>
              </a:spcBef>
              <a:spcAft>
                <a:spcPts val="588"/>
              </a:spcAft>
            </a:pPr>
            <a:r>
              <a:rPr lang="en-US" sz="2000" dirty="0"/>
              <a:t>To apply this grant control, Conditional Access requires that the device is registered in Entra ID, which requires using a broker app.</a:t>
            </a:r>
          </a:p>
        </p:txBody>
      </p:sp>
      <p:sp>
        <p:nvSpPr>
          <p:cNvPr id="5" name="Rectangle 4">
            <a:extLst>
              <a:ext uri="{FF2B5EF4-FFF2-40B4-BE49-F238E27FC236}">
                <a16:creationId xmlns:a16="http://schemas.microsoft.com/office/drawing/2014/main" id="{DE6979E2-E73C-444E-A94D-9739428E6F3C}"/>
              </a:ext>
            </a:extLst>
          </p:cNvPr>
          <p:cNvSpPr/>
          <p:nvPr/>
        </p:nvSpPr>
        <p:spPr>
          <a:xfrm>
            <a:off x="593724" y="5972311"/>
            <a:ext cx="4572000" cy="169277"/>
          </a:xfrm>
          <a:prstGeom prst="rect">
            <a:avLst/>
          </a:prstGeom>
        </p:spPr>
        <p:txBody>
          <a:bodyPr wrap="none" lIns="0" tIns="0" rIns="0" bIns="0">
            <a:noAutofit/>
          </a:bodyPr>
          <a:lstStyle/>
          <a:p>
            <a:pPr defTabSz="914367"/>
            <a:r>
              <a:rPr lang="en-US" sz="1100" b="1" dirty="0">
                <a:latin typeface="+mj-lt"/>
              </a:rPr>
              <a:t>Note</a:t>
            </a:r>
            <a:r>
              <a:rPr lang="en-US" sz="1100" dirty="0"/>
              <a:t>: List of approved apps is at </a:t>
            </a:r>
            <a:r>
              <a:rPr lang="en-US" sz="1100" b="1" u="sng" dirty="0">
                <a:solidFill>
                  <a:schemeClr val="accent1"/>
                </a:solidFill>
                <a:latin typeface="+mj-lt"/>
              </a:rPr>
              <a:t>https://aka.ms/supportedmamapps</a:t>
            </a:r>
          </a:p>
        </p:txBody>
      </p:sp>
      <p:pic>
        <p:nvPicPr>
          <p:cNvPr id="4" name="Image 3">
            <a:extLst>
              <a:ext uri="{FF2B5EF4-FFF2-40B4-BE49-F238E27FC236}">
                <a16:creationId xmlns:a16="http://schemas.microsoft.com/office/drawing/2014/main" id="{63EA4EBD-64A2-965C-EAA1-C573E6C000CA}"/>
              </a:ext>
            </a:extLst>
          </p:cNvPr>
          <p:cNvPicPr>
            <a:picLocks noChangeAspect="1"/>
          </p:cNvPicPr>
          <p:nvPr/>
        </p:nvPicPr>
        <p:blipFill>
          <a:blip r:embed="rId3"/>
          <a:stretch>
            <a:fillRect/>
          </a:stretch>
        </p:blipFill>
        <p:spPr>
          <a:xfrm>
            <a:off x="9533765" y="1655004"/>
            <a:ext cx="1825115" cy="4333865"/>
          </a:xfrm>
          <a:prstGeom prst="rect">
            <a:avLst/>
          </a:prstGeom>
        </p:spPr>
      </p:pic>
    </p:spTree>
    <p:extLst>
      <p:ext uri="{BB962C8B-B14F-4D97-AF65-F5344CB8AC3E}">
        <p14:creationId xmlns:p14="http://schemas.microsoft.com/office/powerpoint/2010/main" val="389601889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15DB0B-ADD5-490D-B285-FA2A75E52766}"/>
              </a:ext>
            </a:extLst>
          </p:cNvPr>
          <p:cNvSpPr>
            <a:spLocks noGrp="1"/>
          </p:cNvSpPr>
          <p:nvPr>
            <p:ph type="title"/>
          </p:nvPr>
        </p:nvSpPr>
        <p:spPr>
          <a:xfrm>
            <a:off x="588263" y="457200"/>
            <a:ext cx="11018520" cy="492443"/>
          </a:xfrm>
        </p:spPr>
        <p:txBody>
          <a:bodyPr/>
          <a:lstStyle/>
          <a:p>
            <a:r>
              <a:rPr lang="en-US" sz="3200" dirty="0"/>
              <a:t>Controls: Terms of use</a:t>
            </a:r>
          </a:p>
        </p:txBody>
      </p:sp>
      <p:sp>
        <p:nvSpPr>
          <p:cNvPr id="45" name="Freeform: Shape 44">
            <a:extLst>
              <a:ext uri="{FF2B5EF4-FFF2-40B4-BE49-F238E27FC236}">
                <a16:creationId xmlns:a16="http://schemas.microsoft.com/office/drawing/2014/main" id="{77C656A4-39CB-0DA6-45BE-88D25CACF8E7}"/>
              </a:ext>
              <a:ext uri="{C183D7F6-B498-43B3-948B-1728B52AA6E4}">
                <adec:decorative xmlns:adec="http://schemas.microsoft.com/office/drawing/2017/decorative" val="1"/>
              </a:ext>
            </a:extLst>
          </p:cNvPr>
          <p:cNvSpPr/>
          <p:nvPr/>
        </p:nvSpPr>
        <p:spPr bwMode="auto">
          <a:xfrm flipH="1">
            <a:off x="6381749" y="1436689"/>
            <a:ext cx="5810250" cy="4832350"/>
          </a:xfrm>
          <a:custGeom>
            <a:avLst/>
            <a:gdLst>
              <a:gd name="connsiteX0" fmla="*/ 5663975 w 5810250"/>
              <a:gd name="connsiteY0" fmla="*/ 0 h 4832350"/>
              <a:gd name="connsiteX1" fmla="*/ 0 w 5810250"/>
              <a:gd name="connsiteY1" fmla="*/ 0 h 4832350"/>
              <a:gd name="connsiteX2" fmla="*/ 0 w 5810250"/>
              <a:gd name="connsiteY2" fmla="*/ 4832350 h 4832350"/>
              <a:gd name="connsiteX3" fmla="*/ 5663975 w 5810250"/>
              <a:gd name="connsiteY3" fmla="*/ 4832350 h 4832350"/>
              <a:gd name="connsiteX4" fmla="*/ 5810250 w 5810250"/>
              <a:gd name="connsiteY4" fmla="*/ 4686075 h 4832350"/>
              <a:gd name="connsiteX5" fmla="*/ 5810250 w 5810250"/>
              <a:gd name="connsiteY5" fmla="*/ 146275 h 4832350"/>
              <a:gd name="connsiteX6" fmla="*/ 5663975 w 5810250"/>
              <a:gd name="connsiteY6" fmla="*/ 0 h 48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0" h="4832350">
                <a:moveTo>
                  <a:pt x="5663975" y="0"/>
                </a:moveTo>
                <a:lnTo>
                  <a:pt x="0" y="0"/>
                </a:lnTo>
                <a:lnTo>
                  <a:pt x="0" y="4832350"/>
                </a:lnTo>
                <a:lnTo>
                  <a:pt x="5663975" y="4832350"/>
                </a:lnTo>
                <a:cubicBezTo>
                  <a:pt x="5744760" y="4832350"/>
                  <a:pt x="5810250" y="4766860"/>
                  <a:pt x="5810250" y="4686075"/>
                </a:cubicBezTo>
                <a:lnTo>
                  <a:pt x="5810250" y="146275"/>
                </a:lnTo>
                <a:cubicBezTo>
                  <a:pt x="5810250" y="65490"/>
                  <a:pt x="5744760" y="0"/>
                  <a:pt x="5663975"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F31A7C5A-A213-B1E1-89D0-83BC59D9BDB5}"/>
              </a:ext>
              <a:ext uri="{C183D7F6-B498-43B3-948B-1728B52AA6E4}">
                <adec:decorative xmlns:adec="http://schemas.microsoft.com/office/drawing/2017/decorative" val="1"/>
              </a:ext>
            </a:extLst>
          </p:cNvPr>
          <p:cNvSpPr/>
          <p:nvPr/>
        </p:nvSpPr>
        <p:spPr bwMode="auto">
          <a:xfrm flipH="1">
            <a:off x="745399" y="3640162"/>
            <a:ext cx="5311080" cy="2474279"/>
          </a:xfrm>
          <a:prstGeom prst="roundRect">
            <a:avLst>
              <a:gd name="adj" fmla="val 4889"/>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029715BB-9287-D879-91EC-1C8CAADECE2D}"/>
              </a:ext>
              <a:ext uri="{C183D7F6-B498-43B3-948B-1728B52AA6E4}">
                <adec:decorative xmlns:adec="http://schemas.microsoft.com/office/drawing/2017/decorative" val="1"/>
              </a:ext>
            </a:extLst>
          </p:cNvPr>
          <p:cNvSpPr/>
          <p:nvPr/>
        </p:nvSpPr>
        <p:spPr bwMode="auto">
          <a:xfrm rot="5400000">
            <a:off x="-676949" y="2091653"/>
            <a:ext cx="1938094"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282B7C08-6066-0923-0F08-7E72FB08C969}"/>
              </a:ext>
              <a:ext uri="{C183D7F6-B498-43B3-948B-1728B52AA6E4}">
                <adec:decorative xmlns:adec="http://schemas.microsoft.com/office/drawing/2017/decorative" val="1"/>
              </a:ext>
            </a:extLst>
          </p:cNvPr>
          <p:cNvSpPr/>
          <p:nvPr/>
        </p:nvSpPr>
        <p:spPr bwMode="auto">
          <a:xfrm flipV="1">
            <a:off x="581938" y="3081864"/>
            <a:ext cx="5201920" cy="3187173"/>
          </a:xfrm>
          <a:prstGeom prst="bentArrow">
            <a:avLst>
              <a:gd name="adj1" fmla="val 25000"/>
              <a:gd name="adj2" fmla="val 0"/>
              <a:gd name="adj3" fmla="val 25000"/>
              <a:gd name="adj4" fmla="val 4736"/>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5" name="Arrow: Bent 14">
            <a:extLst>
              <a:ext uri="{FF2B5EF4-FFF2-40B4-BE49-F238E27FC236}">
                <a16:creationId xmlns:a16="http://schemas.microsoft.com/office/drawing/2014/main" id="{3ADCF63D-0781-971C-E4E0-EB6249B27A1E}"/>
              </a:ext>
              <a:ext uri="{C183D7F6-B498-43B3-948B-1728B52AA6E4}">
                <adec:decorative xmlns:adec="http://schemas.microsoft.com/office/drawing/2017/decorative" val="1"/>
              </a:ext>
            </a:extLst>
          </p:cNvPr>
          <p:cNvSpPr/>
          <p:nvPr/>
        </p:nvSpPr>
        <p:spPr bwMode="auto">
          <a:xfrm rot="16200000" flipV="1">
            <a:off x="3819770" y="3865171"/>
            <a:ext cx="4369117" cy="438613"/>
          </a:xfrm>
          <a:prstGeom prst="bentArrow">
            <a:avLst>
              <a:gd name="adj1" fmla="val 25000"/>
              <a:gd name="adj2" fmla="val 0"/>
              <a:gd name="adj3" fmla="val 25000"/>
              <a:gd name="adj4" fmla="val 33569"/>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6" name="Arrow: Bent 15">
            <a:extLst>
              <a:ext uri="{FF2B5EF4-FFF2-40B4-BE49-F238E27FC236}">
                <a16:creationId xmlns:a16="http://schemas.microsoft.com/office/drawing/2014/main" id="{E76E1148-8548-8E1D-2408-28AED2F61524}"/>
              </a:ext>
              <a:ext uri="{C183D7F6-B498-43B3-948B-1728B52AA6E4}">
                <adec:decorative xmlns:adec="http://schemas.microsoft.com/office/drawing/2017/decorative" val="1"/>
              </a:ext>
            </a:extLst>
          </p:cNvPr>
          <p:cNvSpPr/>
          <p:nvPr/>
        </p:nvSpPr>
        <p:spPr bwMode="auto">
          <a:xfrm rot="10800000" flipH="1" flipV="1">
            <a:off x="6223636" y="1286481"/>
            <a:ext cx="5968364" cy="680237"/>
          </a:xfrm>
          <a:prstGeom prst="bentArrow">
            <a:avLst>
              <a:gd name="adj1" fmla="val 25000"/>
              <a:gd name="adj2" fmla="val 0"/>
              <a:gd name="adj3" fmla="val 25000"/>
              <a:gd name="adj4" fmla="val 21944"/>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1" name="Group 30">
            <a:extLst>
              <a:ext uri="{FF2B5EF4-FFF2-40B4-BE49-F238E27FC236}">
                <a16:creationId xmlns:a16="http://schemas.microsoft.com/office/drawing/2014/main" id="{343B7B38-3B38-6EE1-C2DC-AB50462246FB}"/>
              </a:ext>
              <a:ext uri="{C183D7F6-B498-43B3-948B-1728B52AA6E4}">
                <adec:decorative xmlns:adec="http://schemas.microsoft.com/office/drawing/2017/decorative" val="1"/>
              </a:ext>
            </a:extLst>
          </p:cNvPr>
          <p:cNvGrpSpPr/>
          <p:nvPr/>
        </p:nvGrpSpPr>
        <p:grpSpPr>
          <a:xfrm>
            <a:off x="472260" y="1641462"/>
            <a:ext cx="219354" cy="219354"/>
            <a:chOff x="472260" y="1795921"/>
            <a:chExt cx="219354" cy="219354"/>
          </a:xfrm>
        </p:grpSpPr>
        <p:sp>
          <p:nvSpPr>
            <p:cNvPr id="32" name="Oval 31">
              <a:extLst>
                <a:ext uri="{FF2B5EF4-FFF2-40B4-BE49-F238E27FC236}">
                  <a16:creationId xmlns:a16="http://schemas.microsoft.com/office/drawing/2014/main" id="{96F7EF76-23E9-B525-7AC9-6C781E771F46}"/>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Oval 32">
              <a:extLst>
                <a:ext uri="{FF2B5EF4-FFF2-40B4-BE49-F238E27FC236}">
                  <a16:creationId xmlns:a16="http://schemas.microsoft.com/office/drawing/2014/main" id="{2D48BB58-AAE8-3B5F-9DCB-CC4600F3EE1C}"/>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ABD40C43-8CF7-16A4-21D3-EE4D6BF6D537}"/>
              </a:ext>
              <a:ext uri="{C183D7F6-B498-43B3-948B-1728B52AA6E4}">
                <adec:decorative xmlns:adec="http://schemas.microsoft.com/office/drawing/2017/decorative" val="1"/>
              </a:ext>
            </a:extLst>
          </p:cNvPr>
          <p:cNvGrpSpPr/>
          <p:nvPr/>
        </p:nvGrpSpPr>
        <p:grpSpPr>
          <a:xfrm>
            <a:off x="472260" y="2076437"/>
            <a:ext cx="219354" cy="219354"/>
            <a:chOff x="472260" y="1795921"/>
            <a:chExt cx="219354" cy="219354"/>
          </a:xfrm>
        </p:grpSpPr>
        <p:sp>
          <p:nvSpPr>
            <p:cNvPr id="35" name="Oval 34">
              <a:extLst>
                <a:ext uri="{FF2B5EF4-FFF2-40B4-BE49-F238E27FC236}">
                  <a16:creationId xmlns:a16="http://schemas.microsoft.com/office/drawing/2014/main" id="{506C3675-AA24-DF7E-0BB0-F338C669647A}"/>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5BD9AA19-9AED-F4E4-A938-CA70B4E94CF7}"/>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A2F18BA-D5EE-A095-5360-8B2AFE7EDDD0}"/>
              </a:ext>
              <a:ext uri="{C183D7F6-B498-43B3-948B-1728B52AA6E4}">
                <adec:decorative xmlns:adec="http://schemas.microsoft.com/office/drawing/2017/decorative" val="1"/>
              </a:ext>
            </a:extLst>
          </p:cNvPr>
          <p:cNvGrpSpPr/>
          <p:nvPr/>
        </p:nvGrpSpPr>
        <p:grpSpPr>
          <a:xfrm>
            <a:off x="472260" y="2501887"/>
            <a:ext cx="219354" cy="219354"/>
            <a:chOff x="472260" y="1795921"/>
            <a:chExt cx="219354" cy="219354"/>
          </a:xfrm>
        </p:grpSpPr>
        <p:sp>
          <p:nvSpPr>
            <p:cNvPr id="38" name="Oval 37">
              <a:extLst>
                <a:ext uri="{FF2B5EF4-FFF2-40B4-BE49-F238E27FC236}">
                  <a16:creationId xmlns:a16="http://schemas.microsoft.com/office/drawing/2014/main" id="{DA744519-99B9-FB57-43DD-2FA78A703000}"/>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45E6ADAD-B93D-4292-3A87-DCDAF824F212}"/>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B78916B-8463-6B75-DB03-F6A753D22749}"/>
              </a:ext>
              <a:ext uri="{C183D7F6-B498-43B3-948B-1728B52AA6E4}">
                <adec:decorative xmlns:adec="http://schemas.microsoft.com/office/drawing/2017/decorative" val="1"/>
              </a:ext>
            </a:extLst>
          </p:cNvPr>
          <p:cNvGrpSpPr/>
          <p:nvPr/>
        </p:nvGrpSpPr>
        <p:grpSpPr>
          <a:xfrm>
            <a:off x="472260" y="3213087"/>
            <a:ext cx="219354" cy="219354"/>
            <a:chOff x="472260" y="1795921"/>
            <a:chExt cx="219354" cy="219354"/>
          </a:xfrm>
        </p:grpSpPr>
        <p:sp>
          <p:nvSpPr>
            <p:cNvPr id="41" name="Oval 40">
              <a:extLst>
                <a:ext uri="{FF2B5EF4-FFF2-40B4-BE49-F238E27FC236}">
                  <a16:creationId xmlns:a16="http://schemas.microsoft.com/office/drawing/2014/main" id="{69605F2D-F354-68DB-E2B0-7F4794F329B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32318BF0-16F5-0318-5354-823010A3D113}"/>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 name="TextBox 1">
            <a:extLst>
              <a:ext uri="{FF2B5EF4-FFF2-40B4-BE49-F238E27FC236}">
                <a16:creationId xmlns:a16="http://schemas.microsoft.com/office/drawing/2014/main" id="{8BFD4B66-79F8-48E4-9925-E7C22A4377C9}"/>
              </a:ext>
            </a:extLst>
          </p:cNvPr>
          <p:cNvSpPr txBox="1"/>
          <p:nvPr/>
        </p:nvSpPr>
        <p:spPr>
          <a:xfrm>
            <a:off x="863600" y="1609712"/>
            <a:ext cx="5201920" cy="1853441"/>
          </a:xfrm>
          <a:prstGeom prst="rect">
            <a:avLst/>
          </a:prstGeom>
          <a:noFill/>
        </p:spPr>
        <p:txBody>
          <a:bodyPr wrap="square" lIns="0" tIns="0" rIns="0" bIns="0" rtlCol="0">
            <a:noAutofit/>
          </a:bodyPr>
          <a:lstStyle/>
          <a:p>
            <a:pPr defTabSz="914367">
              <a:spcAft>
                <a:spcPts val="1200"/>
              </a:spcAft>
            </a:pPr>
            <a:r>
              <a:rPr lang="en-US" dirty="0"/>
              <a:t>User acceptance is tracked</a:t>
            </a:r>
          </a:p>
          <a:p>
            <a:pPr defTabSz="914367">
              <a:spcAft>
                <a:spcPts val="1200"/>
              </a:spcAft>
            </a:pPr>
            <a:r>
              <a:rPr lang="en-US" dirty="0"/>
              <a:t>Terms of use documents shown inline in browser</a:t>
            </a:r>
          </a:p>
          <a:p>
            <a:pPr defTabSz="914367">
              <a:spcAft>
                <a:spcPts val="1200"/>
              </a:spcAft>
            </a:pPr>
            <a:r>
              <a:rPr lang="en-US" dirty="0"/>
              <a:t>Can require users to display the terms before accepting</a:t>
            </a:r>
          </a:p>
          <a:p>
            <a:pPr defTabSz="914367">
              <a:spcAft>
                <a:spcPts val="1200"/>
              </a:spcAft>
            </a:pPr>
            <a:r>
              <a:rPr lang="en-US" dirty="0"/>
              <a:t>Expiration and re-acceptance periods are definable</a:t>
            </a:r>
          </a:p>
        </p:txBody>
      </p:sp>
      <p:pic>
        <p:nvPicPr>
          <p:cNvPr id="4" name="Picture 3" descr="A screen capture of Contoso's Terms of use">
            <a:extLst>
              <a:ext uri="{FF2B5EF4-FFF2-40B4-BE49-F238E27FC236}">
                <a16:creationId xmlns:a16="http://schemas.microsoft.com/office/drawing/2014/main" id="{E2D890F5-20E9-473B-AB1C-9E887D0CEF04}"/>
              </a:ext>
            </a:extLst>
          </p:cNvPr>
          <p:cNvPicPr>
            <a:picLocks noChangeAspect="1"/>
          </p:cNvPicPr>
          <p:nvPr/>
        </p:nvPicPr>
        <p:blipFill>
          <a:blip r:embed="rId3"/>
          <a:stretch>
            <a:fillRect/>
          </a:stretch>
        </p:blipFill>
        <p:spPr>
          <a:xfrm>
            <a:off x="1099550" y="3765712"/>
            <a:ext cx="4602648" cy="2129349"/>
          </a:xfrm>
          <a:prstGeom prst="rect">
            <a:avLst/>
          </a:prstGeom>
          <a:ln>
            <a:noFill/>
          </a:ln>
          <a:effectLst/>
        </p:spPr>
      </p:pic>
      <p:pic>
        <p:nvPicPr>
          <p:cNvPr id="6" name="Image 5">
            <a:extLst>
              <a:ext uri="{FF2B5EF4-FFF2-40B4-BE49-F238E27FC236}">
                <a16:creationId xmlns:a16="http://schemas.microsoft.com/office/drawing/2014/main" id="{2C413AB9-1246-7EBF-7CE1-736E1CA52502}"/>
              </a:ext>
            </a:extLst>
          </p:cNvPr>
          <p:cNvPicPr>
            <a:picLocks noChangeAspect="1"/>
          </p:cNvPicPr>
          <p:nvPr/>
        </p:nvPicPr>
        <p:blipFill>
          <a:blip r:embed="rId4"/>
          <a:stretch>
            <a:fillRect/>
          </a:stretch>
        </p:blipFill>
        <p:spPr>
          <a:xfrm>
            <a:off x="6779123" y="1641462"/>
            <a:ext cx="4910434" cy="4337649"/>
          </a:xfrm>
          <a:prstGeom prst="rect">
            <a:avLst/>
          </a:prstGeom>
        </p:spPr>
      </p:pic>
      <p:sp>
        <p:nvSpPr>
          <p:cNvPr id="7" name="TextBox 1">
            <a:extLst>
              <a:ext uri="{FF2B5EF4-FFF2-40B4-BE49-F238E27FC236}">
                <a16:creationId xmlns:a16="http://schemas.microsoft.com/office/drawing/2014/main" id="{34DF6464-02EC-0A1C-B4FA-8DEA4B6B6942}"/>
              </a:ext>
            </a:extLst>
          </p:cNvPr>
          <p:cNvSpPr txBox="1"/>
          <p:nvPr/>
        </p:nvSpPr>
        <p:spPr>
          <a:xfrm>
            <a:off x="6438397" y="6419248"/>
            <a:ext cx="5168385" cy="428628"/>
          </a:xfrm>
          <a:prstGeom prst="rect">
            <a:avLst/>
          </a:prstGeom>
          <a:noFill/>
        </p:spPr>
        <p:txBody>
          <a:bodyPr wrap="square" lIns="0" tIns="0" rIns="0" bIns="0" rtlCol="0">
            <a:noAutofit/>
          </a:bodyPr>
          <a:lstStyle/>
          <a:p>
            <a:pPr defTabSz="914367">
              <a:spcAft>
                <a:spcPts val="1200"/>
              </a:spcAft>
            </a:pPr>
            <a:r>
              <a:rPr lang="en-US" sz="1400" dirty="0"/>
              <a:t>Cf. CGU-ProSantéConnect in the PSC CAP Guide </a:t>
            </a:r>
          </a:p>
        </p:txBody>
      </p:sp>
    </p:spTree>
    <p:extLst>
      <p:ext uri="{BB962C8B-B14F-4D97-AF65-F5344CB8AC3E}">
        <p14:creationId xmlns:p14="http://schemas.microsoft.com/office/powerpoint/2010/main" val="16804665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ectangle: Top Corners Rounded 29">
            <a:extLst>
              <a:ext uri="{FF2B5EF4-FFF2-40B4-BE49-F238E27FC236}">
                <a16:creationId xmlns:a16="http://schemas.microsoft.com/office/drawing/2014/main" id="{E3CA53CE-6817-69CA-30B0-9FD6FD14F4CA}"/>
              </a:ext>
              <a:ext uri="{C183D7F6-B498-43B3-948B-1728B52AA6E4}">
                <adec:decorative xmlns:adec="http://schemas.microsoft.com/office/drawing/2017/decorative" val="1"/>
              </a:ext>
            </a:extLst>
          </p:cNvPr>
          <p:cNvSpPr/>
          <p:nvPr/>
        </p:nvSpPr>
        <p:spPr bwMode="auto">
          <a:xfrm rot="5400000" flipH="1">
            <a:off x="-2053126" y="3489816"/>
            <a:ext cx="4677752" cy="571500"/>
          </a:xfrm>
          <a:prstGeom prst="round2SameRect">
            <a:avLst>
              <a:gd name="adj1" fmla="val 27315"/>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29" name="Rectangle: Top Corners Rounded 28">
            <a:extLst>
              <a:ext uri="{FF2B5EF4-FFF2-40B4-BE49-F238E27FC236}">
                <a16:creationId xmlns:a16="http://schemas.microsoft.com/office/drawing/2014/main" id="{A5316679-F9A9-B2BF-F7B3-653241B93FD3}"/>
              </a:ext>
              <a:ext uri="{C183D7F6-B498-43B3-948B-1728B52AA6E4}">
                <adec:decorative xmlns:adec="http://schemas.microsoft.com/office/drawing/2017/decorative" val="1"/>
              </a:ext>
            </a:extLst>
          </p:cNvPr>
          <p:cNvSpPr/>
          <p:nvPr/>
        </p:nvSpPr>
        <p:spPr bwMode="auto">
          <a:xfrm rot="16200000">
            <a:off x="952805" y="980770"/>
            <a:ext cx="4407882" cy="5589591"/>
          </a:xfrm>
          <a:prstGeom prst="round2SameRect">
            <a:avLst>
              <a:gd name="adj1" fmla="val 3054"/>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475940A3-BB92-436E-B887-168073BE1917}"/>
              </a:ext>
            </a:extLst>
          </p:cNvPr>
          <p:cNvSpPr>
            <a:spLocks noGrp="1"/>
          </p:cNvSpPr>
          <p:nvPr>
            <p:ph type="title"/>
          </p:nvPr>
        </p:nvSpPr>
        <p:spPr>
          <a:xfrm>
            <a:off x="588263" y="457200"/>
            <a:ext cx="11018520" cy="492443"/>
          </a:xfrm>
        </p:spPr>
        <p:txBody>
          <a:bodyPr/>
          <a:lstStyle/>
          <a:p>
            <a:r>
              <a:rPr lang="en-US" sz="3200" dirty="0"/>
              <a:t>Controls: Custom Controls (Preview)</a:t>
            </a:r>
          </a:p>
        </p:txBody>
      </p:sp>
      <p:sp>
        <p:nvSpPr>
          <p:cNvPr id="23" name="Freeform: Shape 22">
            <a:extLst>
              <a:ext uri="{FF2B5EF4-FFF2-40B4-BE49-F238E27FC236}">
                <a16:creationId xmlns:a16="http://schemas.microsoft.com/office/drawing/2014/main" id="{0264DF01-75C5-A004-105A-0D2ED322A40A}"/>
              </a:ext>
              <a:ext uri="{C183D7F6-B498-43B3-948B-1728B52AA6E4}">
                <adec:decorative xmlns:adec="http://schemas.microsoft.com/office/drawing/2017/decorative" val="1"/>
              </a:ext>
            </a:extLst>
          </p:cNvPr>
          <p:cNvSpPr/>
          <p:nvPr/>
        </p:nvSpPr>
        <p:spPr bwMode="auto">
          <a:xfrm flipH="1">
            <a:off x="5951536" y="1436690"/>
            <a:ext cx="6240464" cy="4677752"/>
          </a:xfrm>
          <a:custGeom>
            <a:avLst/>
            <a:gdLst>
              <a:gd name="connsiteX0" fmla="*/ 6068872 w 6240464"/>
              <a:gd name="connsiteY0" fmla="*/ 0 h 4754561"/>
              <a:gd name="connsiteX1" fmla="*/ 0 w 6240464"/>
              <a:gd name="connsiteY1" fmla="*/ 0 h 4754561"/>
              <a:gd name="connsiteX2" fmla="*/ 0 w 6240464"/>
              <a:gd name="connsiteY2" fmla="*/ 4754561 h 4754561"/>
              <a:gd name="connsiteX3" fmla="*/ 6068872 w 6240464"/>
              <a:gd name="connsiteY3" fmla="*/ 4754561 h 4754561"/>
              <a:gd name="connsiteX4" fmla="*/ 6240464 w 6240464"/>
              <a:gd name="connsiteY4" fmla="*/ 4582969 h 4754561"/>
              <a:gd name="connsiteX5" fmla="*/ 6240464 w 6240464"/>
              <a:gd name="connsiteY5" fmla="*/ 171592 h 4754561"/>
              <a:gd name="connsiteX6" fmla="*/ 6068872 w 6240464"/>
              <a:gd name="connsiteY6" fmla="*/ 0 h 475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0464" h="4754561">
                <a:moveTo>
                  <a:pt x="6068872" y="0"/>
                </a:moveTo>
                <a:lnTo>
                  <a:pt x="0" y="0"/>
                </a:lnTo>
                <a:lnTo>
                  <a:pt x="0" y="4754561"/>
                </a:lnTo>
                <a:lnTo>
                  <a:pt x="6068872" y="4754561"/>
                </a:lnTo>
                <a:cubicBezTo>
                  <a:pt x="6163640" y="4754561"/>
                  <a:pt x="6240464" y="4677737"/>
                  <a:pt x="6240464" y="4582969"/>
                </a:cubicBezTo>
                <a:lnTo>
                  <a:pt x="6240464" y="171592"/>
                </a:lnTo>
                <a:cubicBezTo>
                  <a:pt x="6240464" y="76824"/>
                  <a:pt x="6163640" y="0"/>
                  <a:pt x="6068872"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E801CC32-02B0-4E66-AE3C-6460BE5CCD00}"/>
              </a:ext>
            </a:extLst>
          </p:cNvPr>
          <p:cNvSpPr>
            <a:spLocks noGrp="1"/>
          </p:cNvSpPr>
          <p:nvPr>
            <p:ph type="body" sz="quarter" idx="4294967295"/>
          </p:nvPr>
        </p:nvSpPr>
        <p:spPr>
          <a:xfrm>
            <a:off x="586740" y="1809643"/>
            <a:ext cx="5180650" cy="3685624"/>
          </a:xfrm>
          <a:noFill/>
        </p:spPr>
        <p:txBody>
          <a:bodyPr vert="horz" wrap="square" lIns="0" tIns="0" rIns="0" bIns="0" rtlCol="0">
            <a:spAutoFit/>
          </a:bodyPr>
          <a:lstStyle/>
          <a:p>
            <a:pPr marL="0" indent="0">
              <a:spcBef>
                <a:spcPts val="0"/>
              </a:spcBef>
              <a:spcAft>
                <a:spcPts val="300"/>
              </a:spcAft>
              <a:buNone/>
            </a:pPr>
            <a:r>
              <a:rPr lang="en-US" sz="1600" dirty="0">
                <a:latin typeface="+mn-lt"/>
              </a:rPr>
              <a:t>Providers currently offering a compatible service include:</a:t>
            </a:r>
          </a:p>
          <a:p>
            <a:pPr marL="285750" indent="-171450">
              <a:spcBef>
                <a:spcPts val="0"/>
              </a:spcBef>
              <a:spcAft>
                <a:spcPts val="600"/>
              </a:spcAft>
              <a:buFont typeface="Arial" panose="020B0604020202020204" pitchFamily="34" charset="0"/>
              <a:buChar char="•"/>
            </a:pPr>
            <a:r>
              <a:rPr lang="en-US" sz="1400" dirty="0">
                <a:latin typeface="+mn-lt"/>
              </a:rPr>
              <a:t>Duo security</a:t>
            </a:r>
          </a:p>
          <a:p>
            <a:pPr marL="285750" indent="-171450">
              <a:spcBef>
                <a:spcPts val="0"/>
              </a:spcBef>
              <a:spcAft>
                <a:spcPts val="600"/>
              </a:spcAft>
              <a:buFont typeface="Arial" panose="020B0604020202020204" pitchFamily="34" charset="0"/>
              <a:buChar char="•"/>
            </a:pPr>
            <a:r>
              <a:rPr lang="en-US" sz="1400" dirty="0">
                <a:latin typeface="+mn-lt"/>
              </a:rPr>
              <a:t>Entrust </a:t>
            </a:r>
            <a:r>
              <a:rPr lang="en-US" sz="1400" dirty="0" err="1">
                <a:latin typeface="+mn-lt"/>
              </a:rPr>
              <a:t>datacard</a:t>
            </a:r>
            <a:endParaRPr lang="en-US" sz="1400" dirty="0">
              <a:latin typeface="+mn-lt"/>
            </a:endParaRPr>
          </a:p>
          <a:p>
            <a:pPr marL="285750" indent="-171450">
              <a:spcBef>
                <a:spcPts val="0"/>
              </a:spcBef>
              <a:spcAft>
                <a:spcPts val="600"/>
              </a:spcAft>
              <a:buFont typeface="Arial" panose="020B0604020202020204" pitchFamily="34" charset="0"/>
              <a:buChar char="•"/>
            </a:pPr>
            <a:r>
              <a:rPr lang="en-US" sz="1400" dirty="0">
                <a:latin typeface="+mn-lt"/>
              </a:rPr>
              <a:t>Ping identity</a:t>
            </a:r>
          </a:p>
          <a:p>
            <a:pPr marL="285750" indent="-171450">
              <a:spcBef>
                <a:spcPts val="0"/>
              </a:spcBef>
              <a:spcAft>
                <a:spcPts val="600"/>
              </a:spcAft>
              <a:buFont typeface="Arial" panose="020B0604020202020204" pitchFamily="34" charset="0"/>
              <a:buChar char="•"/>
            </a:pPr>
            <a:r>
              <a:rPr lang="en-US" sz="1400" dirty="0">
                <a:latin typeface="+mn-lt"/>
              </a:rPr>
              <a:t>RSA</a:t>
            </a:r>
          </a:p>
          <a:p>
            <a:pPr marL="285750" indent="-171450">
              <a:spcBef>
                <a:spcPts val="0"/>
              </a:spcBef>
              <a:spcAft>
                <a:spcPts val="600"/>
              </a:spcAft>
              <a:buFont typeface="Arial" panose="020B0604020202020204" pitchFamily="34" charset="0"/>
              <a:buChar char="•"/>
            </a:pPr>
            <a:r>
              <a:rPr lang="en-US" sz="1400" dirty="0" err="1">
                <a:latin typeface="+mn-lt"/>
              </a:rPr>
              <a:t>SecureAuth</a:t>
            </a:r>
            <a:endParaRPr lang="en-US" sz="1400" dirty="0">
              <a:latin typeface="+mn-lt"/>
            </a:endParaRPr>
          </a:p>
          <a:p>
            <a:pPr marL="285750" indent="-171450">
              <a:spcBef>
                <a:spcPts val="0"/>
              </a:spcBef>
              <a:spcAft>
                <a:spcPts val="600"/>
              </a:spcAft>
              <a:buFont typeface="Arial" panose="020B0604020202020204" pitchFamily="34" charset="0"/>
              <a:buChar char="•"/>
            </a:pPr>
            <a:r>
              <a:rPr lang="en-US" sz="1400" dirty="0" err="1">
                <a:latin typeface="+mn-lt"/>
              </a:rPr>
              <a:t>Silverfort</a:t>
            </a:r>
            <a:endParaRPr lang="en-US" sz="1400" dirty="0">
              <a:latin typeface="+mn-lt"/>
            </a:endParaRPr>
          </a:p>
          <a:p>
            <a:pPr marL="285750" indent="-171450">
              <a:spcBef>
                <a:spcPts val="0"/>
              </a:spcBef>
              <a:spcAft>
                <a:spcPts val="600"/>
              </a:spcAft>
              <a:buFont typeface="Arial" panose="020B0604020202020204" pitchFamily="34" charset="0"/>
              <a:buChar char="•"/>
            </a:pPr>
            <a:r>
              <a:rPr lang="en-US" sz="1400" dirty="0">
                <a:latin typeface="+mn-lt"/>
              </a:rPr>
              <a:t>Symantec VIP</a:t>
            </a:r>
          </a:p>
          <a:p>
            <a:pPr marL="285750" indent="-171450">
              <a:spcBef>
                <a:spcPts val="0"/>
              </a:spcBef>
              <a:spcAft>
                <a:spcPts val="1200"/>
              </a:spcAft>
              <a:buFont typeface="Arial" panose="020B0604020202020204" pitchFamily="34" charset="0"/>
              <a:buChar char="•"/>
            </a:pPr>
            <a:r>
              <a:rPr lang="en-US" sz="1400" dirty="0" err="1">
                <a:latin typeface="+mn-lt"/>
              </a:rPr>
              <a:t>Trusona</a:t>
            </a:r>
            <a:endParaRPr lang="en-US" sz="1400" dirty="0">
              <a:latin typeface="+mn-lt"/>
            </a:endParaRPr>
          </a:p>
          <a:p>
            <a:pPr marL="0" indent="0">
              <a:spcBef>
                <a:spcPts val="0"/>
              </a:spcBef>
              <a:spcAft>
                <a:spcPts val="1200"/>
              </a:spcAft>
              <a:buNone/>
            </a:pPr>
            <a:r>
              <a:rPr lang="en-US" sz="1600" dirty="0"/>
              <a:t>Conditional Access submits a request over federation protocols for an additional claim. The 3</a:t>
            </a:r>
            <a:r>
              <a:rPr lang="en-US" sz="1600" baseline="30000" dirty="0"/>
              <a:t>rd</a:t>
            </a:r>
            <a:r>
              <a:rPr lang="en-US" sz="1600" dirty="0"/>
              <a:t> party service then performs additional authentication and then signs and returns the claim back to Entra ID.</a:t>
            </a:r>
          </a:p>
        </p:txBody>
      </p:sp>
      <p:pic>
        <p:nvPicPr>
          <p:cNvPr id="7" name="Picture 6" descr="A screen capture of a dialogue box on New custom control">
            <a:extLst>
              <a:ext uri="{FF2B5EF4-FFF2-40B4-BE49-F238E27FC236}">
                <a16:creationId xmlns:a16="http://schemas.microsoft.com/office/drawing/2014/main" id="{5F218342-A24A-4B14-A216-3C839B090CA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rcRect/>
          <a:stretch/>
        </p:blipFill>
        <p:spPr>
          <a:xfrm>
            <a:off x="6096000" y="1711236"/>
            <a:ext cx="5513388" cy="4205466"/>
          </a:xfrm>
          <a:prstGeom prst="rect">
            <a:avLst/>
          </a:prstGeom>
          <a:ln>
            <a:noFill/>
          </a:ln>
          <a:effectLst/>
        </p:spPr>
      </p:pic>
    </p:spTree>
    <p:extLst>
      <p:ext uri="{BB962C8B-B14F-4D97-AF65-F5344CB8AC3E}">
        <p14:creationId xmlns:p14="http://schemas.microsoft.com/office/powerpoint/2010/main" val="28942387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80358E78-AB3B-8046-0535-FFBD11D6FBEF}"/>
              </a:ext>
              <a:ext uri="{C183D7F6-B498-43B3-948B-1728B52AA6E4}">
                <adec:decorative xmlns:adec="http://schemas.microsoft.com/office/drawing/2017/decorative" val="1"/>
              </a:ext>
            </a:extLst>
          </p:cNvPr>
          <p:cNvSpPr/>
          <p:nvPr/>
        </p:nvSpPr>
        <p:spPr bwMode="auto">
          <a:xfrm flipH="1">
            <a:off x="9070974" y="1530865"/>
            <a:ext cx="3121025" cy="4575215"/>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F954B54A-BB9D-7DEF-39BC-E8DA7ABAB435}"/>
              </a:ext>
            </a:extLst>
          </p:cNvPr>
          <p:cNvSpPr>
            <a:spLocks noGrp="1"/>
          </p:cNvSpPr>
          <p:nvPr>
            <p:ph type="title"/>
          </p:nvPr>
        </p:nvSpPr>
        <p:spPr>
          <a:xfrm>
            <a:off x="588263" y="457200"/>
            <a:ext cx="11018520" cy="492443"/>
          </a:xfrm>
        </p:spPr>
        <p:txBody>
          <a:bodyPr/>
          <a:lstStyle/>
          <a:p>
            <a:r>
              <a:rPr lang="en-US" sz="3200" dirty="0"/>
              <a:t>Controls: Session Controls</a:t>
            </a:r>
            <a:endParaRPr lang="de-DE" sz="3200" dirty="0"/>
          </a:p>
        </p:txBody>
      </p:sp>
      <p:sp>
        <p:nvSpPr>
          <p:cNvPr id="18" name="Rectangle: Top Corners Rounded 17">
            <a:extLst>
              <a:ext uri="{FF2B5EF4-FFF2-40B4-BE49-F238E27FC236}">
                <a16:creationId xmlns:a16="http://schemas.microsoft.com/office/drawing/2014/main" id="{FA631D81-F8BA-6A21-1126-D2CF2EF18907}"/>
              </a:ext>
              <a:ext uri="{C183D7F6-B498-43B3-948B-1728B52AA6E4}">
                <adec:decorative xmlns:adec="http://schemas.microsoft.com/office/drawing/2017/decorative" val="1"/>
              </a:ext>
            </a:extLst>
          </p:cNvPr>
          <p:cNvSpPr/>
          <p:nvPr/>
        </p:nvSpPr>
        <p:spPr bwMode="auto">
          <a:xfrm rot="5400000" flipH="1">
            <a:off x="661195" y="1848602"/>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1" name="Rectangle: Top Corners Rounded 20">
            <a:extLst>
              <a:ext uri="{FF2B5EF4-FFF2-40B4-BE49-F238E27FC236}">
                <a16:creationId xmlns:a16="http://schemas.microsoft.com/office/drawing/2014/main" id="{0F1CF5ED-F3CA-4703-0B70-54CD1362E46C}"/>
              </a:ext>
              <a:ext uri="{C183D7F6-B498-43B3-948B-1728B52AA6E4}">
                <adec:decorative xmlns:adec="http://schemas.microsoft.com/office/drawing/2017/decorative" val="1"/>
              </a:ext>
            </a:extLst>
          </p:cNvPr>
          <p:cNvSpPr/>
          <p:nvPr/>
        </p:nvSpPr>
        <p:spPr bwMode="auto">
          <a:xfrm rot="5400000" flipH="1">
            <a:off x="661195" y="3047892"/>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4" name="Rectangle: Top Corners Rounded 23">
            <a:extLst>
              <a:ext uri="{FF2B5EF4-FFF2-40B4-BE49-F238E27FC236}">
                <a16:creationId xmlns:a16="http://schemas.microsoft.com/office/drawing/2014/main" id="{946409CA-4C10-03ED-C9EF-359C65205378}"/>
              </a:ext>
              <a:ext uri="{C183D7F6-B498-43B3-948B-1728B52AA6E4}">
                <adec:decorative xmlns:adec="http://schemas.microsoft.com/office/drawing/2017/decorative" val="1"/>
              </a:ext>
            </a:extLst>
          </p:cNvPr>
          <p:cNvSpPr/>
          <p:nvPr/>
        </p:nvSpPr>
        <p:spPr bwMode="auto">
          <a:xfrm rot="5400000" flipH="1">
            <a:off x="661195" y="4247182"/>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7" name="Rectangle: Top Corners Rounded 26">
            <a:extLst>
              <a:ext uri="{FF2B5EF4-FFF2-40B4-BE49-F238E27FC236}">
                <a16:creationId xmlns:a16="http://schemas.microsoft.com/office/drawing/2014/main" id="{B01A4625-DF92-78A2-A88E-50444AE75F88}"/>
              </a:ext>
              <a:ext uri="{C183D7F6-B498-43B3-948B-1728B52AA6E4}">
                <adec:decorative xmlns:adec="http://schemas.microsoft.com/office/drawing/2017/decorative" val="1"/>
              </a:ext>
            </a:extLst>
          </p:cNvPr>
          <p:cNvSpPr/>
          <p:nvPr/>
        </p:nvSpPr>
        <p:spPr bwMode="auto">
          <a:xfrm rot="5400000" flipH="1">
            <a:off x="661195" y="5446473"/>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cxnSp>
        <p:nvCxnSpPr>
          <p:cNvPr id="29" name="Straight Connector 28">
            <a:extLst>
              <a:ext uri="{FF2B5EF4-FFF2-40B4-BE49-F238E27FC236}">
                <a16:creationId xmlns:a16="http://schemas.microsoft.com/office/drawing/2014/main" id="{C233A6DA-9F48-89D4-56E4-3BF0E2FF61EC}"/>
              </a:ext>
              <a:ext uri="{C183D7F6-B498-43B3-948B-1728B52AA6E4}">
                <adec:decorative xmlns:adec="http://schemas.microsoft.com/office/drawing/2017/decorative" val="1"/>
              </a:ext>
            </a:extLst>
          </p:cNvPr>
          <p:cNvCxnSpPr>
            <a:cxnSpLocks/>
          </p:cNvCxnSpPr>
          <p:nvPr/>
        </p:nvCxnSpPr>
        <p:spPr>
          <a:xfrm>
            <a:off x="1630015" y="2829248"/>
            <a:ext cx="715060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66B7E0-0B35-1642-7E2D-E355D4B971F8}"/>
              </a:ext>
              <a:ext uri="{C183D7F6-B498-43B3-948B-1728B52AA6E4}">
                <adec:decorative xmlns:adec="http://schemas.microsoft.com/office/drawing/2017/decorative" val="1"/>
              </a:ext>
            </a:extLst>
          </p:cNvPr>
          <p:cNvCxnSpPr>
            <a:cxnSpLocks/>
          </p:cNvCxnSpPr>
          <p:nvPr/>
        </p:nvCxnSpPr>
        <p:spPr>
          <a:xfrm>
            <a:off x="1630015" y="5227828"/>
            <a:ext cx="715060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C66034D-6A68-A3B9-CA16-A55F177FFC22}"/>
              </a:ext>
              <a:ext uri="{C183D7F6-B498-43B3-948B-1728B52AA6E4}">
                <adec:decorative xmlns:adec="http://schemas.microsoft.com/office/drawing/2017/decorative" val="1"/>
              </a:ext>
            </a:extLst>
          </p:cNvPr>
          <p:cNvCxnSpPr>
            <a:cxnSpLocks/>
          </p:cNvCxnSpPr>
          <p:nvPr/>
        </p:nvCxnSpPr>
        <p:spPr>
          <a:xfrm>
            <a:off x="1630015" y="4028538"/>
            <a:ext cx="715060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Arrow: Bent 1">
            <a:extLst>
              <a:ext uri="{FF2B5EF4-FFF2-40B4-BE49-F238E27FC236}">
                <a16:creationId xmlns:a16="http://schemas.microsoft.com/office/drawing/2014/main" id="{1FEC9DF3-FB05-5E99-1043-0A7603DC88FF}"/>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Arrow: Bent 7">
            <a:extLst>
              <a:ext uri="{FF2B5EF4-FFF2-40B4-BE49-F238E27FC236}">
                <a16:creationId xmlns:a16="http://schemas.microsoft.com/office/drawing/2014/main" id="{9C764E99-6FBB-50E5-41A7-B7781CAF27AF}"/>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9" name="Oval 18">
            <a:extLst>
              <a:ext uri="{FF2B5EF4-FFF2-40B4-BE49-F238E27FC236}">
                <a16:creationId xmlns:a16="http://schemas.microsoft.com/office/drawing/2014/main" id="{722287A8-2502-E695-6847-45C3D2856340}"/>
              </a:ext>
            </a:extLst>
          </p:cNvPr>
          <p:cNvSpPr/>
          <p:nvPr/>
        </p:nvSpPr>
        <p:spPr bwMode="auto">
          <a:xfrm>
            <a:off x="787944" y="1987689"/>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01</a:t>
            </a:r>
          </a:p>
        </p:txBody>
      </p:sp>
      <p:sp>
        <p:nvSpPr>
          <p:cNvPr id="7" name="TextBox 6">
            <a:extLst>
              <a:ext uri="{FF2B5EF4-FFF2-40B4-BE49-F238E27FC236}">
                <a16:creationId xmlns:a16="http://schemas.microsoft.com/office/drawing/2014/main" id="{F621FEF1-DC66-139C-6942-90304717CF66}"/>
              </a:ext>
            </a:extLst>
          </p:cNvPr>
          <p:cNvSpPr txBox="1"/>
          <p:nvPr/>
        </p:nvSpPr>
        <p:spPr>
          <a:xfrm>
            <a:off x="1630014" y="1983381"/>
            <a:ext cx="7150608" cy="492443"/>
          </a:xfrm>
          <a:prstGeom prst="rect">
            <a:avLst/>
          </a:prstGeom>
          <a:noFill/>
        </p:spPr>
        <p:txBody>
          <a:bodyPr wrap="square" lIns="0" tIns="0" rIns="0" bIns="0">
            <a:spAutoFit/>
          </a:bodyPr>
          <a:lstStyle/>
          <a:p>
            <a:pPr>
              <a:spcBef>
                <a:spcPts val="1200"/>
              </a:spcBef>
              <a:spcAft>
                <a:spcPts val="1200"/>
              </a:spcAft>
            </a:pPr>
            <a:r>
              <a:rPr lang="en-US" sz="1600"/>
              <a:t>Enforce additional controls in cloud apps based on device state</a:t>
            </a:r>
            <a:br>
              <a:rPr lang="en-US" sz="1600"/>
            </a:br>
            <a:r>
              <a:rPr lang="en-US" sz="1600"/>
              <a:t>(device is compliant or domain joined)</a:t>
            </a:r>
          </a:p>
        </p:txBody>
      </p:sp>
      <p:sp>
        <p:nvSpPr>
          <p:cNvPr id="22" name="Oval 21">
            <a:extLst>
              <a:ext uri="{FF2B5EF4-FFF2-40B4-BE49-F238E27FC236}">
                <a16:creationId xmlns:a16="http://schemas.microsoft.com/office/drawing/2014/main" id="{B8E16102-7FDC-F2F2-3B1E-B4F0E9D3F852}"/>
              </a:ext>
            </a:extLst>
          </p:cNvPr>
          <p:cNvSpPr/>
          <p:nvPr/>
        </p:nvSpPr>
        <p:spPr bwMode="auto">
          <a:xfrm>
            <a:off x="787944" y="3186979"/>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02</a:t>
            </a:r>
          </a:p>
        </p:txBody>
      </p:sp>
      <p:sp>
        <p:nvSpPr>
          <p:cNvPr id="43" name="TextBox 42">
            <a:extLst>
              <a:ext uri="{FF2B5EF4-FFF2-40B4-BE49-F238E27FC236}">
                <a16:creationId xmlns:a16="http://schemas.microsoft.com/office/drawing/2014/main" id="{23C9E512-E7ED-F826-C93E-3FC33DC237BD}"/>
              </a:ext>
            </a:extLst>
          </p:cNvPr>
          <p:cNvSpPr txBox="1"/>
          <p:nvPr/>
        </p:nvSpPr>
        <p:spPr>
          <a:xfrm>
            <a:off x="1630015" y="3305782"/>
            <a:ext cx="7150608" cy="246221"/>
          </a:xfrm>
          <a:prstGeom prst="rect">
            <a:avLst/>
          </a:prstGeom>
          <a:noFill/>
        </p:spPr>
        <p:txBody>
          <a:bodyPr wrap="square" lIns="0" tIns="0" rIns="0" bIns="0">
            <a:spAutoFit/>
          </a:bodyPr>
          <a:lstStyle/>
          <a:p>
            <a:r>
              <a:rPr lang="en-US" sz="1600"/>
              <a:t>Currently works with Office 365, Exchange Online and SharePoint Online</a:t>
            </a:r>
          </a:p>
        </p:txBody>
      </p:sp>
      <p:sp>
        <p:nvSpPr>
          <p:cNvPr id="25" name="Oval 24">
            <a:extLst>
              <a:ext uri="{FF2B5EF4-FFF2-40B4-BE49-F238E27FC236}">
                <a16:creationId xmlns:a16="http://schemas.microsoft.com/office/drawing/2014/main" id="{441EB964-B31B-4C7C-8FC5-69ECF2DC8C1B}"/>
              </a:ext>
            </a:extLst>
          </p:cNvPr>
          <p:cNvSpPr/>
          <p:nvPr/>
        </p:nvSpPr>
        <p:spPr bwMode="auto">
          <a:xfrm>
            <a:off x="787944" y="4386269"/>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03</a:t>
            </a:r>
          </a:p>
        </p:txBody>
      </p:sp>
      <p:sp>
        <p:nvSpPr>
          <p:cNvPr id="26" name="TextBox 25">
            <a:extLst>
              <a:ext uri="{FF2B5EF4-FFF2-40B4-BE49-F238E27FC236}">
                <a16:creationId xmlns:a16="http://schemas.microsoft.com/office/drawing/2014/main" id="{FBA2323C-8654-CA44-C0F5-ACA80B052B25}"/>
              </a:ext>
            </a:extLst>
          </p:cNvPr>
          <p:cNvSpPr txBox="1"/>
          <p:nvPr/>
        </p:nvSpPr>
        <p:spPr>
          <a:xfrm>
            <a:off x="1630015" y="4505072"/>
            <a:ext cx="7150608" cy="246221"/>
          </a:xfrm>
          <a:prstGeom prst="rect">
            <a:avLst/>
          </a:prstGeom>
          <a:noFill/>
        </p:spPr>
        <p:txBody>
          <a:bodyPr wrap="square" lIns="0" tIns="0" rIns="0" bIns="0">
            <a:spAutoFit/>
          </a:bodyPr>
          <a:lstStyle/>
          <a:p>
            <a:r>
              <a:rPr lang="en-US" sz="1600" dirty="0"/>
              <a:t>Controls are enforced by the app, with data from Entra ID</a:t>
            </a:r>
          </a:p>
        </p:txBody>
      </p:sp>
      <p:sp>
        <p:nvSpPr>
          <p:cNvPr id="28" name="Oval 27">
            <a:extLst>
              <a:ext uri="{FF2B5EF4-FFF2-40B4-BE49-F238E27FC236}">
                <a16:creationId xmlns:a16="http://schemas.microsoft.com/office/drawing/2014/main" id="{3D9E1D81-FE4C-6205-501B-AA6D7BA10D2B}"/>
              </a:ext>
            </a:extLst>
          </p:cNvPr>
          <p:cNvSpPr/>
          <p:nvPr/>
        </p:nvSpPr>
        <p:spPr bwMode="auto">
          <a:xfrm>
            <a:off x="787944" y="5585560"/>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04</a:t>
            </a:r>
          </a:p>
        </p:txBody>
      </p:sp>
      <p:sp>
        <p:nvSpPr>
          <p:cNvPr id="51" name="TextBox 50">
            <a:extLst>
              <a:ext uri="{FF2B5EF4-FFF2-40B4-BE49-F238E27FC236}">
                <a16:creationId xmlns:a16="http://schemas.microsoft.com/office/drawing/2014/main" id="{77E98CAA-940B-A023-DD7C-3DA6D3AB39C3}"/>
              </a:ext>
            </a:extLst>
          </p:cNvPr>
          <p:cNvSpPr txBox="1"/>
          <p:nvPr/>
        </p:nvSpPr>
        <p:spPr>
          <a:xfrm>
            <a:off x="1630015" y="5581252"/>
            <a:ext cx="7150608" cy="492443"/>
          </a:xfrm>
          <a:prstGeom prst="rect">
            <a:avLst/>
          </a:prstGeom>
          <a:noFill/>
        </p:spPr>
        <p:txBody>
          <a:bodyPr wrap="square" lIns="0" tIns="0" rIns="0" bIns="0">
            <a:spAutoFit/>
          </a:bodyPr>
          <a:lstStyle/>
          <a:p>
            <a:pPr>
              <a:spcBef>
                <a:spcPts val="600"/>
              </a:spcBef>
              <a:spcAft>
                <a:spcPts val="600"/>
              </a:spcAft>
            </a:pPr>
            <a:r>
              <a:rPr lang="en-US" sz="1600"/>
              <a:t>Requires corresponding configuration in Exchange Online and SharePoint Online Admin Center</a:t>
            </a:r>
          </a:p>
        </p:txBody>
      </p:sp>
      <p:pic>
        <p:nvPicPr>
          <p:cNvPr id="32" name="Image 31">
            <a:extLst>
              <a:ext uri="{FF2B5EF4-FFF2-40B4-BE49-F238E27FC236}">
                <a16:creationId xmlns:a16="http://schemas.microsoft.com/office/drawing/2014/main" id="{7620C099-FC60-4F8D-5301-AE2711470C6B}"/>
              </a:ext>
            </a:extLst>
          </p:cNvPr>
          <p:cNvPicPr>
            <a:picLocks noChangeAspect="1"/>
          </p:cNvPicPr>
          <p:nvPr/>
        </p:nvPicPr>
        <p:blipFill>
          <a:blip r:embed="rId3"/>
          <a:stretch>
            <a:fillRect/>
          </a:stretch>
        </p:blipFill>
        <p:spPr>
          <a:xfrm>
            <a:off x="9758545" y="1579982"/>
            <a:ext cx="1892397" cy="4476980"/>
          </a:xfrm>
          <a:prstGeom prst="rect">
            <a:avLst/>
          </a:prstGeom>
        </p:spPr>
      </p:pic>
    </p:spTree>
    <p:extLst>
      <p:ext uri="{BB962C8B-B14F-4D97-AF65-F5344CB8AC3E}">
        <p14:creationId xmlns:p14="http://schemas.microsoft.com/office/powerpoint/2010/main" val="57464359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175326-183C-405A-BF3F-31AC4E26ED69}"/>
              </a:ext>
            </a:extLst>
          </p:cNvPr>
          <p:cNvSpPr>
            <a:spLocks noGrp="1"/>
          </p:cNvSpPr>
          <p:nvPr>
            <p:ph type="title"/>
          </p:nvPr>
        </p:nvSpPr>
        <p:spPr>
          <a:xfrm>
            <a:off x="588263" y="457200"/>
            <a:ext cx="11018520" cy="492443"/>
          </a:xfrm>
        </p:spPr>
        <p:txBody>
          <a:bodyPr/>
          <a:lstStyle/>
          <a:p>
            <a:r>
              <a:rPr lang="en-US" sz="3200" dirty="0"/>
              <a:t>Real-time in-session App Control</a:t>
            </a:r>
          </a:p>
        </p:txBody>
      </p:sp>
      <p:sp>
        <p:nvSpPr>
          <p:cNvPr id="30" name="Rectangle: Top Corners Rounded 29">
            <a:extLst>
              <a:ext uri="{FF2B5EF4-FFF2-40B4-BE49-F238E27FC236}">
                <a16:creationId xmlns:a16="http://schemas.microsoft.com/office/drawing/2014/main" id="{429A49EA-D8CD-B730-355D-6AEC4B567B8B}"/>
              </a:ext>
              <a:ext uri="{C183D7F6-B498-43B3-948B-1728B52AA6E4}">
                <adec:decorative xmlns:adec="http://schemas.microsoft.com/office/drawing/2017/decorative" val="1"/>
              </a:ext>
            </a:extLst>
          </p:cNvPr>
          <p:cNvSpPr/>
          <p:nvPr/>
        </p:nvSpPr>
        <p:spPr bwMode="auto">
          <a:xfrm rot="5400000" flipH="1" flipV="1">
            <a:off x="6476647" y="553685"/>
            <a:ext cx="4877506" cy="6553200"/>
          </a:xfrm>
          <a:prstGeom prst="round2SameRect">
            <a:avLst>
              <a:gd name="adj1" fmla="val 3883"/>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5" name="Arrow: Bent 34">
            <a:extLst>
              <a:ext uri="{FF2B5EF4-FFF2-40B4-BE49-F238E27FC236}">
                <a16:creationId xmlns:a16="http://schemas.microsoft.com/office/drawing/2014/main" id="{0919B7E1-5547-9BA5-C6E4-CE2EDACA264E}"/>
              </a:ext>
              <a:ext uri="{C183D7F6-B498-43B3-948B-1728B52AA6E4}">
                <adec:decorative xmlns:adec="http://schemas.microsoft.com/office/drawing/2017/decorative" val="1"/>
              </a:ext>
            </a:extLst>
          </p:cNvPr>
          <p:cNvSpPr/>
          <p:nvPr/>
        </p:nvSpPr>
        <p:spPr bwMode="auto">
          <a:xfrm rot="5400000">
            <a:off x="-1995509" y="3265507"/>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6" name="Arrow: Bent 35">
            <a:extLst>
              <a:ext uri="{FF2B5EF4-FFF2-40B4-BE49-F238E27FC236}">
                <a16:creationId xmlns:a16="http://schemas.microsoft.com/office/drawing/2014/main" id="{B9956DEB-ABA7-BB89-42C0-CB393A9E2C4A}"/>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8" name="Rectangle: Top Corners Rounded 37">
            <a:extLst>
              <a:ext uri="{FF2B5EF4-FFF2-40B4-BE49-F238E27FC236}">
                <a16:creationId xmlns:a16="http://schemas.microsoft.com/office/drawing/2014/main" id="{9479C880-E6D1-20C6-1388-91126BE4E370}"/>
              </a:ext>
              <a:ext uri="{C183D7F6-B498-43B3-948B-1728B52AA6E4}">
                <adec:decorative xmlns:adec="http://schemas.microsoft.com/office/drawing/2017/decorative" val="1"/>
              </a:ext>
            </a:extLst>
          </p:cNvPr>
          <p:cNvSpPr/>
          <p:nvPr/>
        </p:nvSpPr>
        <p:spPr bwMode="auto">
          <a:xfrm rot="5400000" flipH="1">
            <a:off x="634733" y="1394792"/>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39" name="Group 38">
            <a:extLst>
              <a:ext uri="{FF2B5EF4-FFF2-40B4-BE49-F238E27FC236}">
                <a16:creationId xmlns:a16="http://schemas.microsoft.com/office/drawing/2014/main" id="{60DD908C-BED3-D613-1B3F-25DEB0D01491}"/>
              </a:ext>
              <a:ext uri="{C183D7F6-B498-43B3-948B-1728B52AA6E4}">
                <adec:decorative xmlns:adec="http://schemas.microsoft.com/office/drawing/2017/decorative" val="1"/>
              </a:ext>
            </a:extLst>
          </p:cNvPr>
          <p:cNvGrpSpPr>
            <a:grpSpLocks/>
          </p:cNvGrpSpPr>
          <p:nvPr/>
        </p:nvGrpSpPr>
        <p:grpSpPr>
          <a:xfrm>
            <a:off x="729074" y="1486508"/>
            <a:ext cx="316678" cy="316678"/>
            <a:chOff x="10890332" y="1293129"/>
            <a:chExt cx="529550" cy="529550"/>
          </a:xfrm>
        </p:grpSpPr>
        <p:sp>
          <p:nvSpPr>
            <p:cNvPr id="40" name="Oval 39">
              <a:extLst>
                <a:ext uri="{FF2B5EF4-FFF2-40B4-BE49-F238E27FC236}">
                  <a16:creationId xmlns:a16="http://schemas.microsoft.com/office/drawing/2014/main" id="{8392EBDF-3B88-A1E8-BF31-BDB8789D62D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1" name="Arc 40">
              <a:extLst>
                <a:ext uri="{FF2B5EF4-FFF2-40B4-BE49-F238E27FC236}">
                  <a16:creationId xmlns:a16="http://schemas.microsoft.com/office/drawing/2014/main" id="{C6E5F8CD-12BD-9002-E420-CD95BD7100D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2" name="Arc 6_1">
              <a:extLst>
                <a:ext uri="{FF2B5EF4-FFF2-40B4-BE49-F238E27FC236}">
                  <a16:creationId xmlns:a16="http://schemas.microsoft.com/office/drawing/2014/main" id="{6FF91A79-C79D-629A-EB12-236B4E6F65D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Arc 6_1_1">
              <a:extLst>
                <a:ext uri="{FF2B5EF4-FFF2-40B4-BE49-F238E27FC236}">
                  <a16:creationId xmlns:a16="http://schemas.microsoft.com/office/drawing/2014/main" id="{EC813304-97F5-BF03-6879-8C8119F2086E}"/>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4" name="Oval 43">
              <a:extLst>
                <a:ext uri="{FF2B5EF4-FFF2-40B4-BE49-F238E27FC236}">
                  <a16:creationId xmlns:a16="http://schemas.microsoft.com/office/drawing/2014/main" id="{48106A8B-01FE-D1F5-83EB-1F123F9353E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45" name="Rectangle: Top Corners Rounded 44">
            <a:extLst>
              <a:ext uri="{FF2B5EF4-FFF2-40B4-BE49-F238E27FC236}">
                <a16:creationId xmlns:a16="http://schemas.microsoft.com/office/drawing/2014/main" id="{EB647271-6D58-6467-8049-4FF4F1CC0386}"/>
              </a:ext>
              <a:ext uri="{C183D7F6-B498-43B3-948B-1728B52AA6E4}">
                <adec:decorative xmlns:adec="http://schemas.microsoft.com/office/drawing/2017/decorative" val="1"/>
              </a:ext>
            </a:extLst>
          </p:cNvPr>
          <p:cNvSpPr/>
          <p:nvPr/>
        </p:nvSpPr>
        <p:spPr bwMode="auto">
          <a:xfrm rot="5400000" flipH="1">
            <a:off x="634733" y="2627721"/>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46" name="Group 45">
            <a:extLst>
              <a:ext uri="{FF2B5EF4-FFF2-40B4-BE49-F238E27FC236}">
                <a16:creationId xmlns:a16="http://schemas.microsoft.com/office/drawing/2014/main" id="{52B89B62-0A57-2567-7C82-9FC2886C8C8C}"/>
              </a:ext>
              <a:ext uri="{C183D7F6-B498-43B3-948B-1728B52AA6E4}">
                <adec:decorative xmlns:adec="http://schemas.microsoft.com/office/drawing/2017/decorative" val="1"/>
              </a:ext>
            </a:extLst>
          </p:cNvPr>
          <p:cNvGrpSpPr>
            <a:grpSpLocks/>
          </p:cNvGrpSpPr>
          <p:nvPr/>
        </p:nvGrpSpPr>
        <p:grpSpPr>
          <a:xfrm>
            <a:off x="729074" y="2719437"/>
            <a:ext cx="316678" cy="316678"/>
            <a:chOff x="10890332" y="1293129"/>
            <a:chExt cx="529550" cy="529550"/>
          </a:xfrm>
        </p:grpSpPr>
        <p:sp>
          <p:nvSpPr>
            <p:cNvPr id="47" name="Oval 46">
              <a:extLst>
                <a:ext uri="{FF2B5EF4-FFF2-40B4-BE49-F238E27FC236}">
                  <a16:creationId xmlns:a16="http://schemas.microsoft.com/office/drawing/2014/main" id="{0A494503-EF2D-3F78-34AB-E3A029371AC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8" name="Arc 47">
              <a:extLst>
                <a:ext uri="{FF2B5EF4-FFF2-40B4-BE49-F238E27FC236}">
                  <a16:creationId xmlns:a16="http://schemas.microsoft.com/office/drawing/2014/main" id="{E9450D6F-10DD-7F3F-EFD0-7278B76872A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9" name="Arc 6_1">
              <a:extLst>
                <a:ext uri="{FF2B5EF4-FFF2-40B4-BE49-F238E27FC236}">
                  <a16:creationId xmlns:a16="http://schemas.microsoft.com/office/drawing/2014/main" id="{B1C70EA9-2C1A-B552-5F47-967D1488E8E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0" name="Arc 6_1_1">
              <a:extLst>
                <a:ext uri="{FF2B5EF4-FFF2-40B4-BE49-F238E27FC236}">
                  <a16:creationId xmlns:a16="http://schemas.microsoft.com/office/drawing/2014/main" id="{F31E7D0F-68CB-2649-2E4F-43DAC6D92BB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1" name="Oval 50">
              <a:extLst>
                <a:ext uri="{FF2B5EF4-FFF2-40B4-BE49-F238E27FC236}">
                  <a16:creationId xmlns:a16="http://schemas.microsoft.com/office/drawing/2014/main" id="{CFE214EB-215B-8BDD-12F2-DA7FD41B4F1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2" name="Rectangle: Top Corners Rounded 51">
            <a:extLst>
              <a:ext uri="{FF2B5EF4-FFF2-40B4-BE49-F238E27FC236}">
                <a16:creationId xmlns:a16="http://schemas.microsoft.com/office/drawing/2014/main" id="{5D624659-740A-C0D2-FD70-0861E1E2CCA2}"/>
              </a:ext>
              <a:ext uri="{C183D7F6-B498-43B3-948B-1728B52AA6E4}">
                <adec:decorative xmlns:adec="http://schemas.microsoft.com/office/drawing/2017/decorative" val="1"/>
              </a:ext>
            </a:extLst>
          </p:cNvPr>
          <p:cNvSpPr/>
          <p:nvPr/>
        </p:nvSpPr>
        <p:spPr bwMode="auto">
          <a:xfrm rot="5400000" flipH="1">
            <a:off x="634733" y="5395637"/>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53" name="Group 52">
            <a:extLst>
              <a:ext uri="{FF2B5EF4-FFF2-40B4-BE49-F238E27FC236}">
                <a16:creationId xmlns:a16="http://schemas.microsoft.com/office/drawing/2014/main" id="{7A2F6ECD-BF96-03D6-3298-3662BBC966BC}"/>
              </a:ext>
              <a:ext uri="{C183D7F6-B498-43B3-948B-1728B52AA6E4}">
                <adec:decorative xmlns:adec="http://schemas.microsoft.com/office/drawing/2017/decorative" val="1"/>
              </a:ext>
            </a:extLst>
          </p:cNvPr>
          <p:cNvGrpSpPr>
            <a:grpSpLocks/>
          </p:cNvGrpSpPr>
          <p:nvPr/>
        </p:nvGrpSpPr>
        <p:grpSpPr>
          <a:xfrm>
            <a:off x="729074" y="5487353"/>
            <a:ext cx="316678" cy="316678"/>
            <a:chOff x="10890332" y="1293129"/>
            <a:chExt cx="529550" cy="529550"/>
          </a:xfrm>
        </p:grpSpPr>
        <p:sp>
          <p:nvSpPr>
            <p:cNvPr id="54" name="Oval 53">
              <a:extLst>
                <a:ext uri="{FF2B5EF4-FFF2-40B4-BE49-F238E27FC236}">
                  <a16:creationId xmlns:a16="http://schemas.microsoft.com/office/drawing/2014/main" id="{1F3F80F3-7B7C-3B6E-D259-00F76C4554E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Arc 54">
              <a:extLst>
                <a:ext uri="{FF2B5EF4-FFF2-40B4-BE49-F238E27FC236}">
                  <a16:creationId xmlns:a16="http://schemas.microsoft.com/office/drawing/2014/main" id="{DC772FF1-EF7B-24DF-2553-43AACDB50C78}"/>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6" name="Arc 6_1">
              <a:extLst>
                <a:ext uri="{FF2B5EF4-FFF2-40B4-BE49-F238E27FC236}">
                  <a16:creationId xmlns:a16="http://schemas.microsoft.com/office/drawing/2014/main" id="{DFF9FCDD-042F-5497-F9C4-DF89878726E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Arc 6_1_1">
              <a:extLst>
                <a:ext uri="{FF2B5EF4-FFF2-40B4-BE49-F238E27FC236}">
                  <a16:creationId xmlns:a16="http://schemas.microsoft.com/office/drawing/2014/main" id="{3749E927-DA84-AF09-6B2C-2BD313F764E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8" name="Oval 57">
              <a:extLst>
                <a:ext uri="{FF2B5EF4-FFF2-40B4-BE49-F238E27FC236}">
                  <a16:creationId xmlns:a16="http://schemas.microsoft.com/office/drawing/2014/main" id="{F99A95C9-D16A-4F71-1C3D-939F7D1EC47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cxnSp>
        <p:nvCxnSpPr>
          <p:cNvPr id="34" name="Straight Connector 33">
            <a:extLst>
              <a:ext uri="{FF2B5EF4-FFF2-40B4-BE49-F238E27FC236}">
                <a16:creationId xmlns:a16="http://schemas.microsoft.com/office/drawing/2014/main" id="{AA6ACBB5-F91D-D6F0-2A46-0F34FAF6023D}"/>
              </a:ext>
              <a:ext uri="{C183D7F6-B498-43B3-948B-1728B52AA6E4}">
                <adec:decorative xmlns:adec="http://schemas.microsoft.com/office/drawing/2017/decorative" val="1"/>
              </a:ext>
            </a:extLst>
          </p:cNvPr>
          <p:cNvCxnSpPr>
            <a:cxnSpLocks/>
          </p:cNvCxnSpPr>
          <p:nvPr/>
        </p:nvCxnSpPr>
        <p:spPr>
          <a:xfrm flipH="1">
            <a:off x="1160875" y="2615299"/>
            <a:ext cx="4294846"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600A3FF-28B4-0C5E-3FD3-22A027DEA994}"/>
              </a:ext>
              <a:ext uri="{C183D7F6-B498-43B3-948B-1728B52AA6E4}">
                <adec:decorative xmlns:adec="http://schemas.microsoft.com/office/drawing/2017/decorative" val="1"/>
              </a:ext>
            </a:extLst>
          </p:cNvPr>
          <p:cNvCxnSpPr>
            <a:cxnSpLocks/>
          </p:cNvCxnSpPr>
          <p:nvPr/>
        </p:nvCxnSpPr>
        <p:spPr>
          <a:xfrm flipH="1">
            <a:off x="1160875" y="5405900"/>
            <a:ext cx="4294846"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6389890-8FA4-12AA-8F83-89D158277AD8}"/>
              </a:ext>
              <a:ext uri="{C183D7F6-B498-43B3-948B-1728B52AA6E4}">
                <adec:decorative xmlns:adec="http://schemas.microsoft.com/office/drawing/2017/decorative" val="1"/>
              </a:ext>
            </a:extLst>
          </p:cNvPr>
          <p:cNvCxnSpPr>
            <a:cxnSpLocks/>
          </p:cNvCxnSpPr>
          <p:nvPr/>
        </p:nvCxnSpPr>
        <p:spPr>
          <a:xfrm flipH="1">
            <a:off x="1160875" y="3610490"/>
            <a:ext cx="4294846"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Top Corners Rounded 71">
            <a:extLst>
              <a:ext uri="{FF2B5EF4-FFF2-40B4-BE49-F238E27FC236}">
                <a16:creationId xmlns:a16="http://schemas.microsoft.com/office/drawing/2014/main" id="{D329CEF1-6482-56B2-2E7F-D7D55116D9FB}"/>
              </a:ext>
              <a:ext uri="{C183D7F6-B498-43B3-948B-1728B52AA6E4}">
                <adec:decorative xmlns:adec="http://schemas.microsoft.com/office/drawing/2017/decorative" val="1"/>
              </a:ext>
            </a:extLst>
          </p:cNvPr>
          <p:cNvSpPr/>
          <p:nvPr/>
        </p:nvSpPr>
        <p:spPr bwMode="auto">
          <a:xfrm rot="5400000" flipH="1">
            <a:off x="634733" y="3608383"/>
            <a:ext cx="399045" cy="50011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grpSp>
        <p:nvGrpSpPr>
          <p:cNvPr id="73" name="Group 72">
            <a:extLst>
              <a:ext uri="{FF2B5EF4-FFF2-40B4-BE49-F238E27FC236}">
                <a16:creationId xmlns:a16="http://schemas.microsoft.com/office/drawing/2014/main" id="{9397704C-22BA-548E-234E-055E88AB0353}"/>
              </a:ext>
              <a:ext uri="{C183D7F6-B498-43B3-948B-1728B52AA6E4}">
                <adec:decorative xmlns:adec="http://schemas.microsoft.com/office/drawing/2017/decorative" val="1"/>
              </a:ext>
            </a:extLst>
          </p:cNvPr>
          <p:cNvGrpSpPr>
            <a:grpSpLocks/>
          </p:cNvGrpSpPr>
          <p:nvPr/>
        </p:nvGrpSpPr>
        <p:grpSpPr>
          <a:xfrm>
            <a:off x="729074" y="3700099"/>
            <a:ext cx="316678" cy="316678"/>
            <a:chOff x="10890332" y="1293129"/>
            <a:chExt cx="529550" cy="529550"/>
          </a:xfrm>
        </p:grpSpPr>
        <p:sp>
          <p:nvSpPr>
            <p:cNvPr id="74" name="Oval 73">
              <a:extLst>
                <a:ext uri="{FF2B5EF4-FFF2-40B4-BE49-F238E27FC236}">
                  <a16:creationId xmlns:a16="http://schemas.microsoft.com/office/drawing/2014/main" id="{95544A2F-D796-C196-18DB-5DF0C8C56D8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5" name="Arc 74">
              <a:extLst>
                <a:ext uri="{FF2B5EF4-FFF2-40B4-BE49-F238E27FC236}">
                  <a16:creationId xmlns:a16="http://schemas.microsoft.com/office/drawing/2014/main" id="{841499B1-EC2F-5FDA-708A-0DEF7827327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6" name="Arc 6_1">
              <a:extLst>
                <a:ext uri="{FF2B5EF4-FFF2-40B4-BE49-F238E27FC236}">
                  <a16:creationId xmlns:a16="http://schemas.microsoft.com/office/drawing/2014/main" id="{8CB97D45-A873-69F5-7C57-BA9BF65DFFF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7" name="Arc 6_1_1">
              <a:extLst>
                <a:ext uri="{FF2B5EF4-FFF2-40B4-BE49-F238E27FC236}">
                  <a16:creationId xmlns:a16="http://schemas.microsoft.com/office/drawing/2014/main" id="{D1A4EB1D-0E94-4D34-F879-BB194A1F313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8" name="Oval 77">
              <a:extLst>
                <a:ext uri="{FF2B5EF4-FFF2-40B4-BE49-F238E27FC236}">
                  <a16:creationId xmlns:a16="http://schemas.microsoft.com/office/drawing/2014/main" id="{B5739482-E660-6575-A52A-1C2642B6446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 name="Trackers_EADF_bidi">
            <a:extLst>
              <a:ext uri="{FF2B5EF4-FFF2-40B4-BE49-F238E27FC236}">
                <a16:creationId xmlns:a16="http://schemas.microsoft.com/office/drawing/2014/main" id="{7080AF4C-67AC-6EDC-43BA-08C9F69569B5}"/>
              </a:ext>
              <a:ext uri="{C183D7F6-B498-43B3-948B-1728B52AA6E4}">
                <adec:decorative xmlns:adec="http://schemas.microsoft.com/office/drawing/2017/decorative" val="1"/>
              </a:ext>
            </a:extLst>
          </p:cNvPr>
          <p:cNvSpPr>
            <a:spLocks noChangeAspect="1" noEditPoints="1"/>
          </p:cNvSpPr>
          <p:nvPr/>
        </p:nvSpPr>
        <p:spPr bwMode="auto">
          <a:xfrm>
            <a:off x="817107" y="1548982"/>
            <a:ext cx="140612" cy="19173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Org_ECA6">
            <a:extLst>
              <a:ext uri="{FF2B5EF4-FFF2-40B4-BE49-F238E27FC236}">
                <a16:creationId xmlns:a16="http://schemas.microsoft.com/office/drawing/2014/main" id="{EE18580F-576D-C61B-E2B3-BCA39BC78561}"/>
              </a:ext>
              <a:ext uri="{C183D7F6-B498-43B3-948B-1728B52AA6E4}">
                <adec:decorative xmlns:adec="http://schemas.microsoft.com/office/drawing/2017/decorative" val="1"/>
              </a:ext>
            </a:extLst>
          </p:cNvPr>
          <p:cNvSpPr>
            <a:spLocks noChangeAspect="1" noEditPoints="1"/>
          </p:cNvSpPr>
          <p:nvPr/>
        </p:nvSpPr>
        <p:spPr bwMode="auto">
          <a:xfrm>
            <a:off x="793971" y="2784289"/>
            <a:ext cx="186884" cy="186974"/>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 name="Funnel">
            <a:extLst>
              <a:ext uri="{FF2B5EF4-FFF2-40B4-BE49-F238E27FC236}">
                <a16:creationId xmlns:a16="http://schemas.microsoft.com/office/drawing/2014/main" id="{0486CE57-293D-285F-1EB4-A6BFD5696CEB}"/>
              </a:ext>
              <a:ext uri="{C183D7F6-B498-43B3-948B-1728B52AA6E4}">
                <adec:decorative xmlns:adec="http://schemas.microsoft.com/office/drawing/2017/decorative" val="1"/>
              </a:ext>
            </a:extLst>
          </p:cNvPr>
          <p:cNvSpPr>
            <a:spLocks noChangeAspect="1"/>
          </p:cNvSpPr>
          <p:nvPr/>
        </p:nvSpPr>
        <p:spPr bwMode="auto">
          <a:xfrm>
            <a:off x="788218" y="3772679"/>
            <a:ext cx="198390" cy="171518"/>
          </a:xfrm>
          <a:custGeom>
            <a:avLst/>
            <a:gdLst>
              <a:gd name="T0" fmla="*/ 0 w 598"/>
              <a:gd name="T1" fmla="*/ 0 h 517"/>
              <a:gd name="T2" fmla="*/ 598 w 598"/>
              <a:gd name="T3" fmla="*/ 0 h 517"/>
              <a:gd name="T4" fmla="*/ 598 w 598"/>
              <a:gd name="T5" fmla="*/ 40 h 517"/>
              <a:gd name="T6" fmla="*/ 358 w 598"/>
              <a:gd name="T7" fmla="*/ 276 h 517"/>
              <a:gd name="T8" fmla="*/ 358 w 598"/>
              <a:gd name="T9" fmla="*/ 517 h 517"/>
              <a:gd name="T10" fmla="*/ 236 w 598"/>
              <a:gd name="T11" fmla="*/ 517 h 517"/>
              <a:gd name="T12" fmla="*/ 236 w 598"/>
              <a:gd name="T13" fmla="*/ 274 h 517"/>
              <a:gd name="T14" fmla="*/ 0 w 598"/>
              <a:gd name="T15" fmla="*/ 43 h 517"/>
              <a:gd name="T16" fmla="*/ 0 w 598"/>
              <a:gd name="T17"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8" h="517">
                <a:moveTo>
                  <a:pt x="0" y="0"/>
                </a:moveTo>
                <a:lnTo>
                  <a:pt x="598" y="0"/>
                </a:lnTo>
                <a:lnTo>
                  <a:pt x="598" y="40"/>
                </a:lnTo>
                <a:lnTo>
                  <a:pt x="358" y="276"/>
                </a:lnTo>
                <a:lnTo>
                  <a:pt x="358" y="517"/>
                </a:lnTo>
                <a:lnTo>
                  <a:pt x="236" y="517"/>
                </a:lnTo>
                <a:lnTo>
                  <a:pt x="236" y="274"/>
                </a:lnTo>
                <a:lnTo>
                  <a:pt x="0" y="43"/>
                </a:lnTo>
                <a:lnTo>
                  <a:pt x="0" y="0"/>
                </a:ln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list_4">
            <a:extLst>
              <a:ext uri="{FF2B5EF4-FFF2-40B4-BE49-F238E27FC236}">
                <a16:creationId xmlns:a16="http://schemas.microsoft.com/office/drawing/2014/main" id="{7B96FA50-8CB6-4D79-079F-308EF21DB8F9}"/>
              </a:ext>
              <a:ext uri="{C183D7F6-B498-43B3-948B-1728B52AA6E4}">
                <adec:decorative xmlns:adec="http://schemas.microsoft.com/office/drawing/2017/decorative" val="1"/>
              </a:ext>
            </a:extLst>
          </p:cNvPr>
          <p:cNvSpPr>
            <a:spLocks noChangeAspect="1" noEditPoints="1"/>
          </p:cNvSpPr>
          <p:nvPr/>
        </p:nvSpPr>
        <p:spPr bwMode="auto">
          <a:xfrm>
            <a:off x="785910" y="5577087"/>
            <a:ext cx="203006" cy="13721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Text Placeholder 3">
            <a:extLst>
              <a:ext uri="{FF2B5EF4-FFF2-40B4-BE49-F238E27FC236}">
                <a16:creationId xmlns:a16="http://schemas.microsoft.com/office/drawing/2014/main" id="{8F4DD4D5-03C9-514B-7756-0BB3AFDCB538}"/>
              </a:ext>
            </a:extLst>
          </p:cNvPr>
          <p:cNvSpPr txBox="1">
            <a:spLocks/>
          </p:cNvSpPr>
          <p:nvPr/>
        </p:nvSpPr>
        <p:spPr>
          <a:xfrm>
            <a:off x="1160875" y="1538058"/>
            <a:ext cx="4321395" cy="9438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AU" sz="1600" b="1">
                <a:latin typeface="+mj-lt"/>
              </a:rPr>
              <a:t>Context-aware session policies</a:t>
            </a:r>
          </a:p>
          <a:p>
            <a:pPr marL="0" indent="0">
              <a:spcBef>
                <a:spcPts val="400"/>
              </a:spcBef>
              <a:buFont typeface="Wingdings" panose="05000000000000000000" pitchFamily="2" charset="2"/>
              <a:buNone/>
            </a:pPr>
            <a:r>
              <a:rPr lang="en-US" sz="1400"/>
              <a:t>Control access to cloud apps and sensitive data within those apps based on user, location, device, and the status of the application within the environment</a:t>
            </a:r>
          </a:p>
        </p:txBody>
      </p:sp>
      <p:sp>
        <p:nvSpPr>
          <p:cNvPr id="32" name="Text Placeholder 3">
            <a:extLst>
              <a:ext uri="{FF2B5EF4-FFF2-40B4-BE49-F238E27FC236}">
                <a16:creationId xmlns:a16="http://schemas.microsoft.com/office/drawing/2014/main" id="{823F620D-8727-E818-0DB1-96278AE09735}"/>
              </a:ext>
            </a:extLst>
          </p:cNvPr>
          <p:cNvSpPr txBox="1">
            <a:spLocks/>
          </p:cNvSpPr>
          <p:nvPr/>
        </p:nvSpPr>
        <p:spPr>
          <a:xfrm>
            <a:off x="1160877" y="2748692"/>
            <a:ext cx="3856036" cy="728405"/>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b="1">
                <a:latin typeface="+mj-lt"/>
              </a:rPr>
              <a:t>SAML, Open ID Connect, &amp; on-prem apps</a:t>
            </a:r>
          </a:p>
          <a:p>
            <a:pPr marL="0" indent="0">
              <a:spcBef>
                <a:spcPts val="400"/>
              </a:spcBef>
              <a:buFont typeface="Wingdings" panose="05000000000000000000" pitchFamily="2" charset="2"/>
              <a:buNone/>
            </a:pPr>
            <a:r>
              <a:rPr lang="en-US" sz="1400"/>
              <a:t>Support for any web app onboarded via an enterprise-level identity provider</a:t>
            </a:r>
          </a:p>
        </p:txBody>
      </p:sp>
      <p:sp>
        <p:nvSpPr>
          <p:cNvPr id="70" name="Text Placeholder 3">
            <a:extLst>
              <a:ext uri="{FF2B5EF4-FFF2-40B4-BE49-F238E27FC236}">
                <a16:creationId xmlns:a16="http://schemas.microsoft.com/office/drawing/2014/main" id="{FA14F3AE-6714-2A6B-D7F8-D2BA89AD12A3}"/>
              </a:ext>
            </a:extLst>
          </p:cNvPr>
          <p:cNvSpPr txBox="1">
            <a:spLocks/>
          </p:cNvSpPr>
          <p:nvPr/>
        </p:nvSpPr>
        <p:spPr>
          <a:xfrm>
            <a:off x="1152527" y="3743883"/>
            <a:ext cx="4146664" cy="152862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AU" sz="1600" b="1">
                <a:latin typeface="+mj-lt"/>
              </a:rPr>
              <a:t>Data Exfiltration:</a:t>
            </a:r>
          </a:p>
          <a:p>
            <a:pPr marL="288925" indent="-174625">
              <a:spcBef>
                <a:spcPts val="400"/>
              </a:spcBef>
              <a:buSzPct val="100000"/>
              <a:buFont typeface="Arial" panose="020B0604020202020204" pitchFamily="34" charset="0"/>
              <a:buChar char="•"/>
            </a:pPr>
            <a:r>
              <a:rPr lang="en-US" sz="1400"/>
              <a:t>Block download, Apply AIP label on download</a:t>
            </a:r>
          </a:p>
          <a:p>
            <a:pPr marL="288925" indent="-174625">
              <a:spcBef>
                <a:spcPts val="400"/>
              </a:spcBef>
              <a:buSzPct val="100000"/>
              <a:buFont typeface="Arial" panose="020B0604020202020204" pitchFamily="34" charset="0"/>
              <a:buChar char="•"/>
            </a:pPr>
            <a:r>
              <a:rPr lang="en-US" sz="1400"/>
              <a:t>Block print</a:t>
            </a:r>
          </a:p>
          <a:p>
            <a:pPr marL="288925" indent="-174625">
              <a:spcBef>
                <a:spcPts val="400"/>
              </a:spcBef>
              <a:buSzPct val="100000"/>
              <a:buFont typeface="Arial" panose="020B0604020202020204" pitchFamily="34" charset="0"/>
              <a:buChar char="•"/>
            </a:pPr>
            <a:r>
              <a:rPr lang="en-US" sz="1400"/>
              <a:t>Block copy/cut</a:t>
            </a:r>
          </a:p>
          <a:p>
            <a:pPr marL="288925" indent="-174625">
              <a:spcBef>
                <a:spcPts val="400"/>
              </a:spcBef>
              <a:buSzPct val="100000"/>
              <a:buFont typeface="Arial" panose="020B0604020202020204" pitchFamily="34" charset="0"/>
              <a:buChar char="•"/>
            </a:pPr>
            <a:r>
              <a:rPr lang="en-US" sz="1400"/>
              <a:t>Block custom activities: (e.g., IMs with sensitive content)</a:t>
            </a:r>
          </a:p>
        </p:txBody>
      </p:sp>
      <p:sp>
        <p:nvSpPr>
          <p:cNvPr id="33" name="Text Placeholder 3">
            <a:extLst>
              <a:ext uri="{FF2B5EF4-FFF2-40B4-BE49-F238E27FC236}">
                <a16:creationId xmlns:a16="http://schemas.microsoft.com/office/drawing/2014/main" id="{1A0BC6A1-F5DD-94D4-5299-248D3FB9E48C}"/>
              </a:ext>
            </a:extLst>
          </p:cNvPr>
          <p:cNvSpPr txBox="1">
            <a:spLocks/>
          </p:cNvSpPr>
          <p:nvPr/>
        </p:nvSpPr>
        <p:spPr>
          <a:xfrm>
            <a:off x="1152527" y="5539294"/>
            <a:ext cx="3856036" cy="76328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AU" sz="1600" b="1">
                <a:latin typeface="+mj-lt"/>
              </a:rPr>
              <a:t>Data Infiltration:</a:t>
            </a:r>
          </a:p>
          <a:p>
            <a:pPr marL="288925" indent="-174625">
              <a:spcBef>
                <a:spcPts val="400"/>
              </a:spcBef>
              <a:buSzPct val="100000"/>
              <a:buFont typeface="Arial" panose="020B0604020202020204" pitchFamily="34" charset="0"/>
              <a:buChar char="•"/>
            </a:pPr>
            <a:r>
              <a:rPr lang="en-AU" sz="1400"/>
              <a:t>Block upload</a:t>
            </a:r>
          </a:p>
          <a:p>
            <a:pPr marL="288925" indent="-174625">
              <a:spcBef>
                <a:spcPts val="400"/>
              </a:spcBef>
              <a:buSzPct val="100000"/>
              <a:buFont typeface="Arial" panose="020B0604020202020204" pitchFamily="34" charset="0"/>
              <a:buChar char="•"/>
            </a:pPr>
            <a:r>
              <a:rPr lang="en-AU" sz="1400"/>
              <a:t>Block paste</a:t>
            </a:r>
          </a:p>
        </p:txBody>
      </p:sp>
      <p:pic>
        <p:nvPicPr>
          <p:cNvPr id="5" name="Picture 4" descr=" A screen capture of the Teams app with a pop up box that reads Action blocked">
            <a:extLst>
              <a:ext uri="{FF2B5EF4-FFF2-40B4-BE49-F238E27FC236}">
                <a16:creationId xmlns:a16="http://schemas.microsoft.com/office/drawing/2014/main" id="{3D3B54A7-71DE-46A1-963D-9F661FE7E178}"/>
              </a:ext>
            </a:extLst>
          </p:cNvPr>
          <p:cNvPicPr>
            <a:picLocks noChangeAspect="1"/>
          </p:cNvPicPr>
          <p:nvPr/>
        </p:nvPicPr>
        <p:blipFill rotWithShape="1">
          <a:blip r:embed="rId3"/>
          <a:srcRect/>
          <a:stretch/>
        </p:blipFill>
        <p:spPr>
          <a:xfrm>
            <a:off x="5777547" y="2206256"/>
            <a:ext cx="6119177" cy="3086776"/>
          </a:xfrm>
          <a:prstGeom prst="roundRect">
            <a:avLst>
              <a:gd name="adj" fmla="val 1711"/>
            </a:avLst>
          </a:prstGeom>
          <a:effectLst>
            <a:outerShdw blurRad="190500" dist="63500" dir="2400000" algn="ctr" rotWithShape="0">
              <a:prstClr val="black">
                <a:alpha val="30000"/>
              </a:prstClr>
            </a:outerShdw>
          </a:effectLst>
        </p:spPr>
      </p:pic>
    </p:spTree>
    <p:extLst>
      <p:ext uri="{BB962C8B-B14F-4D97-AF65-F5344CB8AC3E}">
        <p14:creationId xmlns:p14="http://schemas.microsoft.com/office/powerpoint/2010/main" val="36174156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BA668C3-CF77-91F6-1D3D-5C2A8C507A53}"/>
              </a:ext>
              <a:ext uri="{C183D7F6-B498-43B3-948B-1728B52AA6E4}">
                <adec:decorative xmlns:adec="http://schemas.microsoft.com/office/drawing/2017/decorative" val="1"/>
              </a:ext>
            </a:extLst>
          </p:cNvPr>
          <p:cNvSpPr/>
          <p:nvPr/>
        </p:nvSpPr>
        <p:spPr bwMode="auto">
          <a:xfrm rot="10800000" flipH="1" flipV="1">
            <a:off x="588263" y="1214515"/>
            <a:ext cx="11018520" cy="5054523"/>
          </a:xfrm>
          <a:prstGeom prst="roundRect">
            <a:avLst>
              <a:gd name="adj" fmla="val 3601"/>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19" name="Title 1">
            <a:extLst>
              <a:ext uri="{FF2B5EF4-FFF2-40B4-BE49-F238E27FC236}">
                <a16:creationId xmlns:a16="http://schemas.microsoft.com/office/drawing/2014/main" id="{10FD60A3-58AD-4C01-9E15-5BE9D324770F}"/>
              </a:ext>
            </a:extLst>
          </p:cNvPr>
          <p:cNvSpPr>
            <a:spLocks noGrp="1"/>
          </p:cNvSpPr>
          <p:nvPr>
            <p:ph type="title"/>
          </p:nvPr>
        </p:nvSpPr>
        <p:spPr>
          <a:xfrm>
            <a:off x="588263" y="457200"/>
            <a:ext cx="11018520" cy="553998"/>
          </a:xfrm>
        </p:spPr>
        <p:txBody>
          <a:bodyPr>
            <a:normAutofit/>
          </a:bodyPr>
          <a:lstStyle/>
          <a:p>
            <a:r>
              <a:rPr lang="da-DK" sz="3200" dirty="0"/>
              <a:t>Controls: Use Conditional Access App Control</a:t>
            </a:r>
          </a:p>
        </p:txBody>
      </p:sp>
      <p:grpSp>
        <p:nvGrpSpPr>
          <p:cNvPr id="2" name="Group 1" descr="A diagram that starts with Users moving to Conditional Access All Cloud Apps Session Control, then splits to two ways one to Interactive Traffic that consist of Microsoft Defender for Cloud Apps to Access or session policy then to Microsoft Azure, Microsoft 365 and Other SaaS apps connected to MDCA. The other pat leads to Non-Interactive Traffic with Azure Active Directory &amp; Microsoft Graph">
            <a:extLst>
              <a:ext uri="{FF2B5EF4-FFF2-40B4-BE49-F238E27FC236}">
                <a16:creationId xmlns:a16="http://schemas.microsoft.com/office/drawing/2014/main" id="{29424205-4704-B506-5A94-ECA578770DBE}"/>
              </a:ext>
            </a:extLst>
          </p:cNvPr>
          <p:cNvGrpSpPr/>
          <p:nvPr/>
        </p:nvGrpSpPr>
        <p:grpSpPr>
          <a:xfrm>
            <a:off x="794696" y="1998807"/>
            <a:ext cx="10654041" cy="3196548"/>
            <a:chOff x="794696" y="1998807"/>
            <a:chExt cx="10654041" cy="3196548"/>
          </a:xfrm>
        </p:grpSpPr>
        <p:sp>
          <p:nvSpPr>
            <p:cNvPr id="160" name="Rectangle: Rounded Corners 159">
              <a:extLst>
                <a:ext uri="{FF2B5EF4-FFF2-40B4-BE49-F238E27FC236}">
                  <a16:creationId xmlns:a16="http://schemas.microsoft.com/office/drawing/2014/main" id="{554B8B5F-E2CC-4CBC-D3F5-59A646147CD4}"/>
                </a:ext>
              </a:extLst>
            </p:cNvPr>
            <p:cNvSpPr/>
            <p:nvPr/>
          </p:nvSpPr>
          <p:spPr bwMode="auto">
            <a:xfrm>
              <a:off x="5390853" y="1998807"/>
              <a:ext cx="6057884" cy="1860015"/>
            </a:xfrm>
            <a:prstGeom prst="roundRect">
              <a:avLst>
                <a:gd name="adj" fmla="val 7563"/>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de-DE" sz="1961" err="1">
                <a:solidFill>
                  <a:srgbClr val="FFFFFF"/>
                </a:soli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70BD959F-AD80-02F7-5730-687749A526F1}"/>
                </a:ext>
              </a:extLst>
            </p:cNvPr>
            <p:cNvSpPr txBox="1"/>
            <p:nvPr/>
          </p:nvSpPr>
          <p:spPr>
            <a:xfrm rot="19789144">
              <a:off x="4280872" y="2911310"/>
              <a:ext cx="838436" cy="338554"/>
            </a:xfrm>
            <a:prstGeom prst="rect">
              <a:avLst/>
            </a:prstGeom>
            <a:noFill/>
          </p:spPr>
          <p:txBody>
            <a:bodyPr wrap="square" lIns="0" tIns="0" rIns="0" bIns="0" rtlCol="0">
              <a:spAutoFit/>
            </a:bodyPr>
            <a:lstStyle/>
            <a:p>
              <a:pPr algn="ctr" defTabSz="914367"/>
              <a:r>
                <a:rPr lang="en-US" sz="1100"/>
                <a:t>Interactive Traffic</a:t>
              </a:r>
            </a:p>
          </p:txBody>
        </p:sp>
        <p:cxnSp>
          <p:nvCxnSpPr>
            <p:cNvPr id="15" name="Straight Arrow Connector 14">
              <a:extLst>
                <a:ext uri="{FF2B5EF4-FFF2-40B4-BE49-F238E27FC236}">
                  <a16:creationId xmlns:a16="http://schemas.microsoft.com/office/drawing/2014/main" id="{D8FA4EF3-8611-AC13-B6F4-B0AFF8875427}"/>
                </a:ext>
              </a:extLst>
            </p:cNvPr>
            <p:cNvCxnSpPr>
              <a:cxnSpLocks/>
            </p:cNvCxnSpPr>
            <p:nvPr/>
          </p:nvCxnSpPr>
          <p:spPr>
            <a:xfrm>
              <a:off x="2037711" y="3758526"/>
              <a:ext cx="640304" cy="0"/>
            </a:xfrm>
            <a:prstGeom prst="straightConnector1">
              <a:avLst/>
            </a:prstGeom>
            <a:ln w="19050">
              <a:solidFill>
                <a:schemeClr val="tx1">
                  <a:lumMod val="50000"/>
                  <a:lumOff val="50000"/>
                </a:schemeClr>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E25614-146D-6F12-B076-52CE75CA378A}"/>
                </a:ext>
              </a:extLst>
            </p:cNvPr>
            <p:cNvCxnSpPr>
              <a:cxnSpLocks/>
              <a:endCxn id="160" idx="1"/>
            </p:cNvCxnSpPr>
            <p:nvPr/>
          </p:nvCxnSpPr>
          <p:spPr>
            <a:xfrm flipV="1">
              <a:off x="4319186" y="2928815"/>
              <a:ext cx="1071667" cy="621616"/>
            </a:xfrm>
            <a:prstGeom prst="straightConnector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CDCABE02-25E2-1F15-6F20-7A567082C5B9}"/>
                </a:ext>
              </a:extLst>
            </p:cNvPr>
            <p:cNvCxnSpPr>
              <a:cxnSpLocks/>
            </p:cNvCxnSpPr>
            <p:nvPr/>
          </p:nvCxnSpPr>
          <p:spPr>
            <a:xfrm>
              <a:off x="4319186" y="3894594"/>
              <a:ext cx="1444430" cy="585846"/>
            </a:xfrm>
            <a:prstGeom prst="straightConnector1">
              <a:avLst/>
            </a:prstGeom>
            <a:ln w="19050">
              <a:solidFill>
                <a:schemeClr val="tx1">
                  <a:lumMod val="50000"/>
                  <a:lumOff val="50000"/>
                </a:schemeClr>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35A46BED-0ABF-C98B-DD26-AE37CA71E3DC}"/>
                </a:ext>
              </a:extLst>
            </p:cNvPr>
            <p:cNvSpPr txBox="1"/>
            <p:nvPr/>
          </p:nvSpPr>
          <p:spPr>
            <a:xfrm rot="1313684">
              <a:off x="4340961" y="4184426"/>
              <a:ext cx="1112136" cy="338554"/>
            </a:xfrm>
            <a:prstGeom prst="rect">
              <a:avLst/>
            </a:prstGeom>
            <a:noFill/>
          </p:spPr>
          <p:txBody>
            <a:bodyPr wrap="square" lIns="0" tIns="0" rIns="0" bIns="0" rtlCol="0">
              <a:spAutoFit/>
            </a:bodyPr>
            <a:lstStyle/>
            <a:p>
              <a:pPr algn="ctr" defTabSz="914367"/>
              <a:r>
                <a:rPr lang="en-US" sz="1100"/>
                <a:t>Non-Interactive Traffic</a:t>
              </a:r>
            </a:p>
          </p:txBody>
        </p:sp>
        <p:cxnSp>
          <p:nvCxnSpPr>
            <p:cNvPr id="184" name="Straight Arrow Connector 183">
              <a:extLst>
                <a:ext uri="{FF2B5EF4-FFF2-40B4-BE49-F238E27FC236}">
                  <a16:creationId xmlns:a16="http://schemas.microsoft.com/office/drawing/2014/main" id="{F0FF1624-67F2-2F1E-1C46-38D64CCE1ACF}"/>
                </a:ext>
              </a:extLst>
            </p:cNvPr>
            <p:cNvCxnSpPr>
              <a:cxnSpLocks/>
              <a:stCxn id="160" idx="1"/>
            </p:cNvCxnSpPr>
            <p:nvPr/>
          </p:nvCxnSpPr>
          <p:spPr>
            <a:xfrm flipV="1">
              <a:off x="5390853" y="2927906"/>
              <a:ext cx="745527" cy="909"/>
            </a:xfrm>
            <a:prstGeom prst="straightConnector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0C3F9E64-FBD8-109A-C308-B8298C06FCDD}"/>
                </a:ext>
              </a:extLst>
            </p:cNvPr>
            <p:cNvGrpSpPr/>
            <p:nvPr/>
          </p:nvGrpSpPr>
          <p:grpSpPr>
            <a:xfrm>
              <a:off x="794696" y="3404314"/>
              <a:ext cx="1170306" cy="823436"/>
              <a:chOff x="724956" y="3069153"/>
              <a:chExt cx="1193772" cy="839949"/>
            </a:xfrm>
          </p:grpSpPr>
          <p:pic>
            <p:nvPicPr>
              <p:cNvPr id="102" name="Picture 101">
                <a:extLst>
                  <a:ext uri="{FF2B5EF4-FFF2-40B4-BE49-F238E27FC236}">
                    <a16:creationId xmlns:a16="http://schemas.microsoft.com/office/drawing/2014/main" id="{15B74507-3ADD-3D9C-A97D-80829DC9B51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44714" y="3069153"/>
                <a:ext cx="607311" cy="361311"/>
              </a:xfrm>
              <a:prstGeom prst="rect">
                <a:avLst/>
              </a:prstGeom>
            </p:spPr>
          </p:pic>
          <p:pic>
            <p:nvPicPr>
              <p:cNvPr id="103" name="Picture 102">
                <a:extLst>
                  <a:ext uri="{FF2B5EF4-FFF2-40B4-BE49-F238E27FC236}">
                    <a16:creationId xmlns:a16="http://schemas.microsoft.com/office/drawing/2014/main" id="{99987DBC-ACA7-DB4D-CA5A-D6D182A3F8D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8462" y="3463025"/>
                <a:ext cx="410390" cy="446077"/>
              </a:xfrm>
              <a:prstGeom prst="rect">
                <a:avLst/>
              </a:prstGeom>
            </p:spPr>
          </p:pic>
          <p:pic>
            <p:nvPicPr>
              <p:cNvPr id="104" name="Picture 103">
                <a:extLst>
                  <a:ext uri="{FF2B5EF4-FFF2-40B4-BE49-F238E27FC236}">
                    <a16:creationId xmlns:a16="http://schemas.microsoft.com/office/drawing/2014/main" id="{90B909D2-0676-C871-B45A-EC079AD4B5F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956" y="3337581"/>
                <a:ext cx="282693" cy="411749"/>
              </a:xfrm>
              <a:prstGeom prst="rect">
                <a:avLst/>
              </a:prstGeom>
            </p:spPr>
          </p:pic>
          <p:grpSp>
            <p:nvGrpSpPr>
              <p:cNvPr id="105" name="Group 4">
                <a:extLst>
                  <a:ext uri="{FF2B5EF4-FFF2-40B4-BE49-F238E27FC236}">
                    <a16:creationId xmlns:a16="http://schemas.microsoft.com/office/drawing/2014/main" id="{41DCE969-DD1F-9952-CB62-A9BBD27ABB28}"/>
                  </a:ext>
                  <a:ext uri="{C183D7F6-B498-43B3-948B-1728B52AA6E4}">
                    <adec:decorative xmlns:adec="http://schemas.microsoft.com/office/drawing/2017/decorative" val="1"/>
                  </a:ext>
                </a:extLst>
              </p:cNvPr>
              <p:cNvGrpSpPr>
                <a:grpSpLocks noChangeAspect="1"/>
              </p:cNvGrpSpPr>
              <p:nvPr/>
            </p:nvGrpSpPr>
            <p:grpSpPr bwMode="auto">
              <a:xfrm>
                <a:off x="1563696" y="3218196"/>
                <a:ext cx="355032" cy="442115"/>
                <a:chOff x="1596" y="1479"/>
                <a:chExt cx="159" cy="198"/>
              </a:xfrm>
              <a:solidFill>
                <a:srgbClr val="0078D7"/>
              </a:solidFill>
            </p:grpSpPr>
            <p:sp>
              <p:nvSpPr>
                <p:cNvPr id="106" name="Freeform 5">
                  <a:extLst>
                    <a:ext uri="{FF2B5EF4-FFF2-40B4-BE49-F238E27FC236}">
                      <a16:creationId xmlns:a16="http://schemas.microsoft.com/office/drawing/2014/main" id="{867E0CB6-CC72-AB4F-9971-0BA5481E4A51}"/>
                    </a:ext>
                  </a:extLst>
                </p:cNvPr>
                <p:cNvSpPr>
                  <a:spLocks/>
                </p:cNvSpPr>
                <p:nvPr/>
              </p:nvSpPr>
              <p:spPr bwMode="auto">
                <a:xfrm>
                  <a:off x="1622" y="1479"/>
                  <a:ext cx="106" cy="106"/>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25" tIns="45712" rIns="91425" bIns="45712" numCol="1" anchor="t" anchorCtr="0" compatLnSpc="1">
                  <a:prstTxWarp prst="textNoShape">
                    <a:avLst/>
                  </a:prstTxWarp>
                </a:bodyPr>
                <a:lstStyle/>
                <a:p>
                  <a:pPr defTabSz="914202"/>
                  <a:endParaRPr lang="en-US" sz="1765">
                    <a:gradFill>
                      <a:gsLst>
                        <a:gs pos="83000">
                          <a:srgbClr val="000000"/>
                        </a:gs>
                        <a:gs pos="100000">
                          <a:srgbClr val="000000"/>
                        </a:gs>
                      </a:gsLst>
                      <a:lin ang="5400000" scaled="1"/>
                    </a:gradFill>
                    <a:latin typeface="Segoe UI"/>
                  </a:endParaRPr>
                </a:p>
              </p:txBody>
            </p:sp>
            <p:sp>
              <p:nvSpPr>
                <p:cNvPr id="107" name="Freeform 6">
                  <a:extLst>
                    <a:ext uri="{FF2B5EF4-FFF2-40B4-BE49-F238E27FC236}">
                      <a16:creationId xmlns:a16="http://schemas.microsoft.com/office/drawing/2014/main" id="{FC07D0D8-C65A-CD1C-36C5-081D9A6B76E4}"/>
                    </a:ext>
                  </a:extLst>
                </p:cNvPr>
                <p:cNvSpPr>
                  <a:spLocks/>
                </p:cNvSpPr>
                <p:nvPr/>
              </p:nvSpPr>
              <p:spPr bwMode="auto">
                <a:xfrm>
                  <a:off x="1596" y="1598"/>
                  <a:ext cx="159" cy="79"/>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25" tIns="45712" rIns="91425" bIns="45712" numCol="1" anchor="t" anchorCtr="0" compatLnSpc="1">
                  <a:prstTxWarp prst="textNoShape">
                    <a:avLst/>
                  </a:prstTxWarp>
                </a:bodyPr>
                <a:lstStyle/>
                <a:p>
                  <a:pPr defTabSz="914202"/>
                  <a:endParaRPr lang="en-US" sz="1765">
                    <a:gradFill>
                      <a:gsLst>
                        <a:gs pos="83000">
                          <a:srgbClr val="000000"/>
                        </a:gs>
                        <a:gs pos="100000">
                          <a:srgbClr val="000000"/>
                        </a:gs>
                      </a:gsLst>
                      <a:lin ang="5400000" scaled="1"/>
                    </a:gradFill>
                    <a:latin typeface="Segoe UI"/>
                  </a:endParaRPr>
                </a:p>
              </p:txBody>
            </p:sp>
          </p:grpSp>
        </p:grpSp>
        <p:grpSp>
          <p:nvGrpSpPr>
            <p:cNvPr id="110" name="Group 109">
              <a:extLst>
                <a:ext uri="{FF2B5EF4-FFF2-40B4-BE49-F238E27FC236}">
                  <a16:creationId xmlns:a16="http://schemas.microsoft.com/office/drawing/2014/main" id="{67CAEC5D-507C-F1F5-1424-784FC3CFA840}"/>
                </a:ext>
              </a:extLst>
            </p:cNvPr>
            <p:cNvGrpSpPr/>
            <p:nvPr/>
          </p:nvGrpSpPr>
          <p:grpSpPr>
            <a:xfrm>
              <a:off x="2877823" y="3233807"/>
              <a:ext cx="1218353" cy="1049438"/>
              <a:chOff x="3217633" y="2877425"/>
              <a:chExt cx="1242783" cy="1070481"/>
            </a:xfrm>
          </p:grpSpPr>
          <p:pic>
            <p:nvPicPr>
              <p:cNvPr id="99" name="Graphic 98">
                <a:extLst>
                  <a:ext uri="{FF2B5EF4-FFF2-40B4-BE49-F238E27FC236}">
                    <a16:creationId xmlns:a16="http://schemas.microsoft.com/office/drawing/2014/main" id="{F06BE371-D247-CDA1-5CC9-A742B7F645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79382" y="2877425"/>
                <a:ext cx="519284" cy="519284"/>
              </a:xfrm>
              <a:prstGeom prst="rect">
                <a:avLst/>
              </a:prstGeom>
            </p:spPr>
          </p:pic>
          <p:sp>
            <p:nvSpPr>
              <p:cNvPr id="109" name="TextBox 108">
                <a:extLst>
                  <a:ext uri="{FF2B5EF4-FFF2-40B4-BE49-F238E27FC236}">
                    <a16:creationId xmlns:a16="http://schemas.microsoft.com/office/drawing/2014/main" id="{D4D0E16F-939E-5339-616A-FB835099D4BD}"/>
                  </a:ext>
                </a:extLst>
              </p:cNvPr>
              <p:cNvSpPr txBox="1"/>
              <p:nvPr/>
            </p:nvSpPr>
            <p:spPr>
              <a:xfrm>
                <a:off x="3217633" y="3440075"/>
                <a:ext cx="1242783" cy="507831"/>
              </a:xfrm>
              <a:prstGeom prst="rect">
                <a:avLst/>
              </a:prstGeom>
              <a:noFill/>
            </p:spPr>
            <p:txBody>
              <a:bodyPr wrap="square" lIns="0" tIns="0" rIns="0" bIns="0" rtlCol="0">
                <a:spAutoFit/>
              </a:bodyPr>
              <a:lstStyle/>
              <a:p>
                <a:pPr algn="ctr" defTabSz="914367"/>
                <a:r>
                  <a:rPr lang="en-US" sz="1078"/>
                  <a:t>Conditional Access</a:t>
                </a:r>
              </a:p>
              <a:p>
                <a:pPr algn="ctr" defTabSz="914367"/>
                <a:r>
                  <a:rPr lang="en-US" sz="1078"/>
                  <a:t>All Cloud Apps</a:t>
                </a:r>
              </a:p>
              <a:p>
                <a:pPr algn="ctr" defTabSz="914367"/>
                <a:r>
                  <a:rPr lang="en-US" sz="1078"/>
                  <a:t>Session Control</a:t>
                </a:r>
                <a:endParaRPr lang="de-DE" sz="1078"/>
              </a:p>
            </p:txBody>
          </p:sp>
        </p:grpSp>
        <p:grpSp>
          <p:nvGrpSpPr>
            <p:cNvPr id="114" name="Group 113">
              <a:extLst>
                <a:ext uri="{FF2B5EF4-FFF2-40B4-BE49-F238E27FC236}">
                  <a16:creationId xmlns:a16="http://schemas.microsoft.com/office/drawing/2014/main" id="{B2655704-3E33-4B26-6FA3-495766563A55}"/>
                </a:ext>
              </a:extLst>
            </p:cNvPr>
            <p:cNvGrpSpPr/>
            <p:nvPr/>
          </p:nvGrpSpPr>
          <p:grpSpPr>
            <a:xfrm>
              <a:off x="5650479" y="2507028"/>
              <a:ext cx="1527565" cy="912112"/>
              <a:chOff x="5895797" y="4012637"/>
              <a:chExt cx="1558196" cy="930402"/>
            </a:xfrm>
          </p:grpSpPr>
          <p:pic>
            <p:nvPicPr>
              <p:cNvPr id="115" name="Graphic 114">
                <a:extLst>
                  <a:ext uri="{FF2B5EF4-FFF2-40B4-BE49-F238E27FC236}">
                    <a16:creationId xmlns:a16="http://schemas.microsoft.com/office/drawing/2014/main" id="{B9AF8662-EF11-E393-520A-70AEA09993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15253" y="4012637"/>
                <a:ext cx="519283" cy="519283"/>
              </a:xfrm>
              <a:prstGeom prst="rect">
                <a:avLst/>
              </a:prstGeom>
            </p:spPr>
          </p:pic>
          <p:sp>
            <p:nvSpPr>
              <p:cNvPr id="116" name="TextBox 115">
                <a:extLst>
                  <a:ext uri="{FF2B5EF4-FFF2-40B4-BE49-F238E27FC236}">
                    <a16:creationId xmlns:a16="http://schemas.microsoft.com/office/drawing/2014/main" id="{2FB9890E-6C15-726D-84E3-DBF2ACC08307}"/>
                  </a:ext>
                </a:extLst>
              </p:cNvPr>
              <p:cNvSpPr txBox="1"/>
              <p:nvPr/>
            </p:nvSpPr>
            <p:spPr>
              <a:xfrm>
                <a:off x="5895797" y="4597696"/>
                <a:ext cx="1558196" cy="345343"/>
              </a:xfrm>
              <a:prstGeom prst="rect">
                <a:avLst/>
              </a:prstGeom>
              <a:noFill/>
            </p:spPr>
            <p:txBody>
              <a:bodyPr wrap="square" lIns="0" tIns="0" rIns="0" bIns="0" rtlCol="0">
                <a:spAutoFit/>
              </a:bodyPr>
              <a:lstStyle/>
              <a:p>
                <a:pPr algn="ctr" defTabSz="914367"/>
                <a:r>
                  <a:rPr lang="en-US" sz="1100"/>
                  <a:t>Microsoft Defender for Cloud Apps</a:t>
                </a:r>
                <a:endParaRPr lang="de-DE" sz="1100"/>
              </a:p>
            </p:txBody>
          </p:sp>
        </p:grpSp>
        <p:grpSp>
          <p:nvGrpSpPr>
            <p:cNvPr id="122" name="Group 121">
              <a:extLst>
                <a:ext uri="{FF2B5EF4-FFF2-40B4-BE49-F238E27FC236}">
                  <a16:creationId xmlns:a16="http://schemas.microsoft.com/office/drawing/2014/main" id="{8CA501F1-FB18-E421-9DD5-41CAAE155E96}"/>
                </a:ext>
              </a:extLst>
            </p:cNvPr>
            <p:cNvGrpSpPr/>
            <p:nvPr/>
          </p:nvGrpSpPr>
          <p:grpSpPr>
            <a:xfrm>
              <a:off x="5650478" y="4283243"/>
              <a:ext cx="1527565" cy="912112"/>
              <a:chOff x="9156356" y="4088387"/>
              <a:chExt cx="1558196" cy="930402"/>
            </a:xfrm>
          </p:grpSpPr>
          <p:pic>
            <p:nvPicPr>
              <p:cNvPr id="117" name="Graphic 116">
                <a:extLst>
                  <a:ext uri="{FF2B5EF4-FFF2-40B4-BE49-F238E27FC236}">
                    <a16:creationId xmlns:a16="http://schemas.microsoft.com/office/drawing/2014/main" id="{C9A51D7D-9C2E-1630-0ED6-77F578133A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75812" y="4088387"/>
                <a:ext cx="519284" cy="519284"/>
              </a:xfrm>
              <a:prstGeom prst="rect">
                <a:avLst/>
              </a:prstGeom>
            </p:spPr>
          </p:pic>
          <p:sp>
            <p:nvSpPr>
              <p:cNvPr id="121" name="TextBox 120">
                <a:extLst>
                  <a:ext uri="{FF2B5EF4-FFF2-40B4-BE49-F238E27FC236}">
                    <a16:creationId xmlns:a16="http://schemas.microsoft.com/office/drawing/2014/main" id="{114EF41E-88BF-0929-7389-5D482AE2CFDA}"/>
                  </a:ext>
                </a:extLst>
              </p:cNvPr>
              <p:cNvSpPr txBox="1"/>
              <p:nvPr/>
            </p:nvSpPr>
            <p:spPr>
              <a:xfrm>
                <a:off x="9156356" y="4673446"/>
                <a:ext cx="1558196" cy="345343"/>
              </a:xfrm>
              <a:prstGeom prst="rect">
                <a:avLst/>
              </a:prstGeom>
              <a:noFill/>
            </p:spPr>
            <p:txBody>
              <a:bodyPr wrap="square" lIns="0" tIns="0" rIns="0" bIns="0" rtlCol="0">
                <a:spAutoFit/>
              </a:bodyPr>
              <a:lstStyle/>
              <a:p>
                <a:pPr algn="ctr" defTabSz="914367"/>
                <a:r>
                  <a:rPr lang="en-US" sz="1100" dirty="0"/>
                  <a:t>Microsoft Entra ID</a:t>
                </a:r>
              </a:p>
              <a:p>
                <a:pPr algn="ctr" defTabSz="914367"/>
                <a:r>
                  <a:rPr lang="en-US" sz="1100" dirty="0"/>
                  <a:t>&amp; Microsoft Graph</a:t>
                </a:r>
                <a:endParaRPr lang="de-DE" sz="1100" dirty="0"/>
              </a:p>
            </p:txBody>
          </p:sp>
        </p:grpSp>
        <p:grpSp>
          <p:nvGrpSpPr>
            <p:cNvPr id="156" name="Group 155">
              <a:extLst>
                <a:ext uri="{FF2B5EF4-FFF2-40B4-BE49-F238E27FC236}">
                  <a16:creationId xmlns:a16="http://schemas.microsoft.com/office/drawing/2014/main" id="{E77E1049-51E8-9EF8-8A31-75E250CEFA37}"/>
                </a:ext>
              </a:extLst>
            </p:cNvPr>
            <p:cNvGrpSpPr/>
            <p:nvPr/>
          </p:nvGrpSpPr>
          <p:grpSpPr>
            <a:xfrm>
              <a:off x="7561052" y="2465569"/>
              <a:ext cx="907098" cy="1207543"/>
              <a:chOff x="8000318" y="2187401"/>
              <a:chExt cx="925287" cy="1231754"/>
            </a:xfrm>
          </p:grpSpPr>
          <p:sp>
            <p:nvSpPr>
              <p:cNvPr id="145" name="TextBox 144">
                <a:extLst>
                  <a:ext uri="{FF2B5EF4-FFF2-40B4-BE49-F238E27FC236}">
                    <a16:creationId xmlns:a16="http://schemas.microsoft.com/office/drawing/2014/main" id="{E887F0F2-0A38-80C8-195E-49BFDDD7DEAB}"/>
                  </a:ext>
                </a:extLst>
              </p:cNvPr>
              <p:cNvSpPr txBox="1"/>
              <p:nvPr/>
            </p:nvSpPr>
            <p:spPr>
              <a:xfrm>
                <a:off x="8000318" y="3073813"/>
                <a:ext cx="925287" cy="345342"/>
              </a:xfrm>
              <a:prstGeom prst="rect">
                <a:avLst/>
              </a:prstGeom>
              <a:noFill/>
            </p:spPr>
            <p:txBody>
              <a:bodyPr wrap="square" lIns="0" tIns="0" rIns="0" bIns="0" rtlCol="0">
                <a:spAutoFit/>
              </a:bodyPr>
              <a:lstStyle/>
              <a:p>
                <a:pPr algn="ctr" defTabSz="914367"/>
                <a:r>
                  <a:rPr lang="en-US" sz="1100"/>
                  <a:t>Access or session policy</a:t>
                </a:r>
                <a:endParaRPr lang="de-DE" sz="1100"/>
              </a:p>
            </p:txBody>
          </p:sp>
          <p:grpSp>
            <p:nvGrpSpPr>
              <p:cNvPr id="146" name="Group 77">
                <a:extLst>
                  <a:ext uri="{FF2B5EF4-FFF2-40B4-BE49-F238E27FC236}">
                    <a16:creationId xmlns:a16="http://schemas.microsoft.com/office/drawing/2014/main" id="{A66FA6D6-0651-FF39-6DAD-6CFF2D600BD3}"/>
                  </a:ext>
                </a:extLst>
              </p:cNvPr>
              <p:cNvGrpSpPr>
                <a:grpSpLocks noChangeAspect="1"/>
              </p:cNvGrpSpPr>
              <p:nvPr/>
            </p:nvGrpSpPr>
            <p:grpSpPr bwMode="auto">
              <a:xfrm>
                <a:off x="8201025" y="2187401"/>
                <a:ext cx="688975" cy="898525"/>
                <a:chOff x="5166" y="2591"/>
                <a:chExt cx="434" cy="566"/>
              </a:xfrm>
            </p:grpSpPr>
            <p:sp>
              <p:nvSpPr>
                <p:cNvPr id="147" name="AutoShape 76">
                  <a:extLst>
                    <a:ext uri="{FF2B5EF4-FFF2-40B4-BE49-F238E27FC236}">
                      <a16:creationId xmlns:a16="http://schemas.microsoft.com/office/drawing/2014/main" id="{0626F43B-9EBC-096E-6A54-C3BC9205F412}"/>
                    </a:ext>
                  </a:extLst>
                </p:cNvPr>
                <p:cNvSpPr>
                  <a:spLocks noChangeAspect="1" noChangeArrowheads="1" noTextEdit="1"/>
                </p:cNvSpPr>
                <p:nvPr/>
              </p:nvSpPr>
              <p:spPr bwMode="auto">
                <a:xfrm>
                  <a:off x="5168" y="2593"/>
                  <a:ext cx="432"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solidFill>
                      <a:srgbClr val="000000"/>
                    </a:solidFill>
                    <a:latin typeface="Segoe UI"/>
                  </a:endParaRPr>
                </a:p>
              </p:txBody>
            </p:sp>
            <p:sp>
              <p:nvSpPr>
                <p:cNvPr id="148" name="Freeform 78">
                  <a:extLst>
                    <a:ext uri="{FF2B5EF4-FFF2-40B4-BE49-F238E27FC236}">
                      <a16:creationId xmlns:a16="http://schemas.microsoft.com/office/drawing/2014/main" id="{14855FBA-3C11-A09A-4F51-DB7918592325}"/>
                    </a:ext>
                  </a:extLst>
                </p:cNvPr>
                <p:cNvSpPr>
                  <a:spLocks noEditPoints="1"/>
                </p:cNvSpPr>
                <p:nvPr/>
              </p:nvSpPr>
              <p:spPr bwMode="auto">
                <a:xfrm>
                  <a:off x="5166" y="2591"/>
                  <a:ext cx="330" cy="438"/>
                </a:xfrm>
                <a:custGeom>
                  <a:avLst/>
                  <a:gdLst>
                    <a:gd name="T0" fmla="*/ 33 w 330"/>
                    <a:gd name="T1" fmla="*/ 363 h 438"/>
                    <a:gd name="T2" fmla="*/ 297 w 330"/>
                    <a:gd name="T3" fmla="*/ 363 h 438"/>
                    <a:gd name="T4" fmla="*/ 297 w 330"/>
                    <a:gd name="T5" fmla="*/ 390 h 438"/>
                    <a:gd name="T6" fmla="*/ 33 w 330"/>
                    <a:gd name="T7" fmla="*/ 390 h 438"/>
                    <a:gd name="T8" fmla="*/ 33 w 330"/>
                    <a:gd name="T9" fmla="*/ 363 h 438"/>
                    <a:gd name="T10" fmla="*/ 33 w 330"/>
                    <a:gd name="T11" fmla="*/ 308 h 438"/>
                    <a:gd name="T12" fmla="*/ 297 w 330"/>
                    <a:gd name="T13" fmla="*/ 308 h 438"/>
                    <a:gd name="T14" fmla="*/ 297 w 330"/>
                    <a:gd name="T15" fmla="*/ 335 h 438"/>
                    <a:gd name="T16" fmla="*/ 33 w 330"/>
                    <a:gd name="T17" fmla="*/ 335 h 438"/>
                    <a:gd name="T18" fmla="*/ 33 w 330"/>
                    <a:gd name="T19" fmla="*/ 308 h 438"/>
                    <a:gd name="T20" fmla="*/ 33 w 330"/>
                    <a:gd name="T21" fmla="*/ 253 h 438"/>
                    <a:gd name="T22" fmla="*/ 168 w 330"/>
                    <a:gd name="T23" fmla="*/ 253 h 438"/>
                    <a:gd name="T24" fmla="*/ 168 w 330"/>
                    <a:gd name="T25" fmla="*/ 281 h 438"/>
                    <a:gd name="T26" fmla="*/ 33 w 330"/>
                    <a:gd name="T27" fmla="*/ 281 h 438"/>
                    <a:gd name="T28" fmla="*/ 33 w 330"/>
                    <a:gd name="T29" fmla="*/ 253 h 438"/>
                    <a:gd name="T30" fmla="*/ 196 w 330"/>
                    <a:gd name="T31" fmla="*/ 253 h 438"/>
                    <a:gd name="T32" fmla="*/ 297 w 330"/>
                    <a:gd name="T33" fmla="*/ 253 h 438"/>
                    <a:gd name="T34" fmla="*/ 297 w 330"/>
                    <a:gd name="T35" fmla="*/ 281 h 438"/>
                    <a:gd name="T36" fmla="*/ 196 w 330"/>
                    <a:gd name="T37" fmla="*/ 281 h 438"/>
                    <a:gd name="T38" fmla="*/ 196 w 330"/>
                    <a:gd name="T39" fmla="*/ 253 h 438"/>
                    <a:gd name="T40" fmla="*/ 33 w 330"/>
                    <a:gd name="T41" fmla="*/ 199 h 438"/>
                    <a:gd name="T42" fmla="*/ 297 w 330"/>
                    <a:gd name="T43" fmla="*/ 199 h 438"/>
                    <a:gd name="T44" fmla="*/ 297 w 330"/>
                    <a:gd name="T45" fmla="*/ 226 h 438"/>
                    <a:gd name="T46" fmla="*/ 33 w 330"/>
                    <a:gd name="T47" fmla="*/ 226 h 438"/>
                    <a:gd name="T48" fmla="*/ 33 w 330"/>
                    <a:gd name="T49" fmla="*/ 199 h 438"/>
                    <a:gd name="T50" fmla="*/ 33 w 330"/>
                    <a:gd name="T51" fmla="*/ 144 h 438"/>
                    <a:gd name="T52" fmla="*/ 105 w 330"/>
                    <a:gd name="T53" fmla="*/ 144 h 438"/>
                    <a:gd name="T54" fmla="*/ 105 w 330"/>
                    <a:gd name="T55" fmla="*/ 171 h 438"/>
                    <a:gd name="T56" fmla="*/ 33 w 330"/>
                    <a:gd name="T57" fmla="*/ 171 h 438"/>
                    <a:gd name="T58" fmla="*/ 33 w 330"/>
                    <a:gd name="T59" fmla="*/ 144 h 438"/>
                    <a:gd name="T60" fmla="*/ 0 w 330"/>
                    <a:gd name="T61" fmla="*/ 0 h 438"/>
                    <a:gd name="T62" fmla="*/ 0 w 330"/>
                    <a:gd name="T63" fmla="*/ 438 h 438"/>
                    <a:gd name="T64" fmla="*/ 330 w 330"/>
                    <a:gd name="T65" fmla="*/ 438 h 438"/>
                    <a:gd name="T66" fmla="*/ 330 w 330"/>
                    <a:gd name="T67" fmla="*/ 137 h 438"/>
                    <a:gd name="T68" fmla="*/ 192 w 330"/>
                    <a:gd name="T69" fmla="*/ 137 h 438"/>
                    <a:gd name="T70" fmla="*/ 192 w 330"/>
                    <a:gd name="T71" fmla="*/ 0 h 438"/>
                    <a:gd name="T72" fmla="*/ 0 w 330"/>
                    <a:gd name="T73"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0" h="438">
                      <a:moveTo>
                        <a:pt x="33" y="363"/>
                      </a:moveTo>
                      <a:lnTo>
                        <a:pt x="297" y="363"/>
                      </a:lnTo>
                      <a:lnTo>
                        <a:pt x="297" y="390"/>
                      </a:lnTo>
                      <a:lnTo>
                        <a:pt x="33" y="390"/>
                      </a:lnTo>
                      <a:lnTo>
                        <a:pt x="33" y="363"/>
                      </a:lnTo>
                      <a:close/>
                      <a:moveTo>
                        <a:pt x="33" y="308"/>
                      </a:moveTo>
                      <a:lnTo>
                        <a:pt x="297" y="308"/>
                      </a:lnTo>
                      <a:lnTo>
                        <a:pt x="297" y="335"/>
                      </a:lnTo>
                      <a:lnTo>
                        <a:pt x="33" y="335"/>
                      </a:lnTo>
                      <a:lnTo>
                        <a:pt x="33" y="308"/>
                      </a:lnTo>
                      <a:close/>
                      <a:moveTo>
                        <a:pt x="33" y="253"/>
                      </a:moveTo>
                      <a:lnTo>
                        <a:pt x="168" y="253"/>
                      </a:lnTo>
                      <a:lnTo>
                        <a:pt x="168" y="281"/>
                      </a:lnTo>
                      <a:lnTo>
                        <a:pt x="33" y="281"/>
                      </a:lnTo>
                      <a:lnTo>
                        <a:pt x="33" y="253"/>
                      </a:lnTo>
                      <a:close/>
                      <a:moveTo>
                        <a:pt x="196" y="253"/>
                      </a:moveTo>
                      <a:lnTo>
                        <a:pt x="297" y="253"/>
                      </a:lnTo>
                      <a:lnTo>
                        <a:pt x="297" y="281"/>
                      </a:lnTo>
                      <a:lnTo>
                        <a:pt x="196" y="281"/>
                      </a:lnTo>
                      <a:lnTo>
                        <a:pt x="196" y="253"/>
                      </a:lnTo>
                      <a:close/>
                      <a:moveTo>
                        <a:pt x="33" y="199"/>
                      </a:moveTo>
                      <a:lnTo>
                        <a:pt x="297" y="199"/>
                      </a:lnTo>
                      <a:lnTo>
                        <a:pt x="297" y="226"/>
                      </a:lnTo>
                      <a:lnTo>
                        <a:pt x="33" y="226"/>
                      </a:lnTo>
                      <a:lnTo>
                        <a:pt x="33" y="199"/>
                      </a:lnTo>
                      <a:close/>
                      <a:moveTo>
                        <a:pt x="33" y="144"/>
                      </a:moveTo>
                      <a:lnTo>
                        <a:pt x="105" y="144"/>
                      </a:lnTo>
                      <a:lnTo>
                        <a:pt x="105" y="171"/>
                      </a:lnTo>
                      <a:lnTo>
                        <a:pt x="33" y="171"/>
                      </a:lnTo>
                      <a:lnTo>
                        <a:pt x="33" y="144"/>
                      </a:lnTo>
                      <a:close/>
                      <a:moveTo>
                        <a:pt x="0" y="0"/>
                      </a:moveTo>
                      <a:lnTo>
                        <a:pt x="0" y="438"/>
                      </a:lnTo>
                      <a:lnTo>
                        <a:pt x="330" y="438"/>
                      </a:lnTo>
                      <a:lnTo>
                        <a:pt x="330" y="137"/>
                      </a:lnTo>
                      <a:lnTo>
                        <a:pt x="192" y="137"/>
                      </a:lnTo>
                      <a:lnTo>
                        <a:pt x="192"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49" name="Freeform 79">
                  <a:extLst>
                    <a:ext uri="{FF2B5EF4-FFF2-40B4-BE49-F238E27FC236}">
                      <a16:creationId xmlns:a16="http://schemas.microsoft.com/office/drawing/2014/main" id="{E82E639F-5066-A1ED-00C4-9711F148D72E}"/>
                    </a:ext>
                  </a:extLst>
                </p:cNvPr>
                <p:cNvSpPr>
                  <a:spLocks/>
                </p:cNvSpPr>
                <p:nvPr/>
              </p:nvSpPr>
              <p:spPr bwMode="auto">
                <a:xfrm>
                  <a:off x="5386" y="2591"/>
                  <a:ext cx="108" cy="110"/>
                </a:xfrm>
                <a:custGeom>
                  <a:avLst/>
                  <a:gdLst>
                    <a:gd name="T0" fmla="*/ 0 w 108"/>
                    <a:gd name="T1" fmla="*/ 110 h 110"/>
                    <a:gd name="T2" fmla="*/ 108 w 108"/>
                    <a:gd name="T3" fmla="*/ 110 h 110"/>
                    <a:gd name="T4" fmla="*/ 0 w 108"/>
                    <a:gd name="T5" fmla="*/ 0 h 110"/>
                    <a:gd name="T6" fmla="*/ 0 w 108"/>
                    <a:gd name="T7" fmla="*/ 110 h 110"/>
                  </a:gdLst>
                  <a:ahLst/>
                  <a:cxnLst>
                    <a:cxn ang="0">
                      <a:pos x="T0" y="T1"/>
                    </a:cxn>
                    <a:cxn ang="0">
                      <a:pos x="T2" y="T3"/>
                    </a:cxn>
                    <a:cxn ang="0">
                      <a:pos x="T4" y="T5"/>
                    </a:cxn>
                    <a:cxn ang="0">
                      <a:pos x="T6" y="T7"/>
                    </a:cxn>
                  </a:cxnLst>
                  <a:rect l="0" t="0" r="r" b="b"/>
                  <a:pathLst>
                    <a:path w="108" h="110">
                      <a:moveTo>
                        <a:pt x="0" y="110"/>
                      </a:moveTo>
                      <a:lnTo>
                        <a:pt x="108" y="110"/>
                      </a:lnTo>
                      <a:lnTo>
                        <a:pt x="0" y="0"/>
                      </a:lnTo>
                      <a:lnTo>
                        <a:pt x="0" y="11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0" name="Rectangle 80">
                  <a:extLst>
                    <a:ext uri="{FF2B5EF4-FFF2-40B4-BE49-F238E27FC236}">
                      <a16:creationId xmlns:a16="http://schemas.microsoft.com/office/drawing/2014/main" id="{69E221ED-CE35-3566-BE08-EE2E69FE27C8}"/>
                    </a:ext>
                  </a:extLst>
                </p:cNvPr>
                <p:cNvSpPr>
                  <a:spLocks noChangeArrowheads="1"/>
                </p:cNvSpPr>
                <p:nvPr/>
              </p:nvSpPr>
              <p:spPr bwMode="auto">
                <a:xfrm>
                  <a:off x="5199" y="2899"/>
                  <a:ext cx="264" cy="27"/>
                </a:xfrm>
                <a:prstGeom prst="rect">
                  <a:avLst/>
                </a:prstGeom>
                <a:solidFill>
                  <a:srgbClr val="2F2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1" name="Rectangle 81">
                  <a:extLst>
                    <a:ext uri="{FF2B5EF4-FFF2-40B4-BE49-F238E27FC236}">
                      <a16:creationId xmlns:a16="http://schemas.microsoft.com/office/drawing/2014/main" id="{BFB781A6-A5B6-B975-3ED6-446464B371D4}"/>
                    </a:ext>
                  </a:extLst>
                </p:cNvPr>
                <p:cNvSpPr>
                  <a:spLocks noChangeArrowheads="1"/>
                </p:cNvSpPr>
                <p:nvPr/>
              </p:nvSpPr>
              <p:spPr bwMode="auto">
                <a:xfrm>
                  <a:off x="5362" y="2844"/>
                  <a:ext cx="101"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2" name="Freeform 82">
                  <a:extLst>
                    <a:ext uri="{FF2B5EF4-FFF2-40B4-BE49-F238E27FC236}">
                      <a16:creationId xmlns:a16="http://schemas.microsoft.com/office/drawing/2014/main" id="{2E51603D-9C27-AF85-11FE-01D8475AAA45}"/>
                    </a:ext>
                  </a:extLst>
                </p:cNvPr>
                <p:cNvSpPr>
                  <a:spLocks/>
                </p:cNvSpPr>
                <p:nvPr/>
              </p:nvSpPr>
              <p:spPr bwMode="auto">
                <a:xfrm>
                  <a:off x="5333" y="2890"/>
                  <a:ext cx="252" cy="252"/>
                </a:xfrm>
                <a:custGeom>
                  <a:avLst/>
                  <a:gdLst>
                    <a:gd name="T0" fmla="*/ 137 w 147"/>
                    <a:gd name="T1" fmla="*/ 36 h 147"/>
                    <a:gd name="T2" fmla="*/ 126 w 147"/>
                    <a:gd name="T3" fmla="*/ 21 h 147"/>
                    <a:gd name="T4" fmla="*/ 111 w 147"/>
                    <a:gd name="T5" fmla="*/ 10 h 147"/>
                    <a:gd name="T6" fmla="*/ 93 w 147"/>
                    <a:gd name="T7" fmla="*/ 2 h 147"/>
                    <a:gd name="T8" fmla="*/ 74 w 147"/>
                    <a:gd name="T9" fmla="*/ 0 h 147"/>
                    <a:gd name="T10" fmla="*/ 54 w 147"/>
                    <a:gd name="T11" fmla="*/ 2 h 147"/>
                    <a:gd name="T12" fmla="*/ 37 w 147"/>
                    <a:gd name="T13" fmla="*/ 10 h 147"/>
                    <a:gd name="T14" fmla="*/ 22 w 147"/>
                    <a:gd name="T15" fmla="*/ 21 h 147"/>
                    <a:gd name="T16" fmla="*/ 10 w 147"/>
                    <a:gd name="T17" fmla="*/ 36 h 147"/>
                    <a:gd name="T18" fmla="*/ 3 w 147"/>
                    <a:gd name="T19" fmla="*/ 54 h 147"/>
                    <a:gd name="T20" fmla="*/ 0 w 147"/>
                    <a:gd name="T21" fmla="*/ 73 h 147"/>
                    <a:gd name="T22" fmla="*/ 3 w 147"/>
                    <a:gd name="T23" fmla="*/ 93 h 147"/>
                    <a:gd name="T24" fmla="*/ 10 w 147"/>
                    <a:gd name="T25" fmla="*/ 110 h 147"/>
                    <a:gd name="T26" fmla="*/ 22 w 147"/>
                    <a:gd name="T27" fmla="*/ 125 h 147"/>
                    <a:gd name="T28" fmla="*/ 37 w 147"/>
                    <a:gd name="T29" fmla="*/ 137 h 147"/>
                    <a:gd name="T30" fmla="*/ 54 w 147"/>
                    <a:gd name="T31" fmla="*/ 144 h 147"/>
                    <a:gd name="T32" fmla="*/ 74 w 147"/>
                    <a:gd name="T33" fmla="*/ 147 h 147"/>
                    <a:gd name="T34" fmla="*/ 93 w 147"/>
                    <a:gd name="T35" fmla="*/ 144 h 147"/>
                    <a:gd name="T36" fmla="*/ 111 w 147"/>
                    <a:gd name="T37" fmla="*/ 137 h 147"/>
                    <a:gd name="T38" fmla="*/ 126 w 147"/>
                    <a:gd name="T39" fmla="*/ 125 h 147"/>
                    <a:gd name="T40" fmla="*/ 137 w 147"/>
                    <a:gd name="T41" fmla="*/ 110 h 147"/>
                    <a:gd name="T42" fmla="*/ 145 w 147"/>
                    <a:gd name="T43" fmla="*/ 93 h 147"/>
                    <a:gd name="T44" fmla="*/ 147 w 147"/>
                    <a:gd name="T45" fmla="*/ 73 h 147"/>
                    <a:gd name="T46" fmla="*/ 145 w 147"/>
                    <a:gd name="T47" fmla="*/ 54 h 147"/>
                    <a:gd name="T48" fmla="*/ 137 w 147"/>
                    <a:gd name="T4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7">
                      <a:moveTo>
                        <a:pt x="137" y="36"/>
                      </a:moveTo>
                      <a:cubicBezTo>
                        <a:pt x="134" y="31"/>
                        <a:pt x="130" y="26"/>
                        <a:pt x="126" y="21"/>
                      </a:cubicBezTo>
                      <a:cubicBezTo>
                        <a:pt x="121" y="17"/>
                        <a:pt x="116" y="13"/>
                        <a:pt x="111" y="10"/>
                      </a:cubicBezTo>
                      <a:cubicBezTo>
                        <a:pt x="105" y="7"/>
                        <a:pt x="100" y="4"/>
                        <a:pt x="93" y="2"/>
                      </a:cubicBezTo>
                      <a:cubicBezTo>
                        <a:pt x="87" y="1"/>
                        <a:pt x="80" y="0"/>
                        <a:pt x="74" y="0"/>
                      </a:cubicBezTo>
                      <a:cubicBezTo>
                        <a:pt x="67" y="0"/>
                        <a:pt x="60" y="1"/>
                        <a:pt x="54" y="2"/>
                      </a:cubicBezTo>
                      <a:cubicBezTo>
                        <a:pt x="48" y="4"/>
                        <a:pt x="42" y="7"/>
                        <a:pt x="37" y="10"/>
                      </a:cubicBezTo>
                      <a:cubicBezTo>
                        <a:pt x="31" y="13"/>
                        <a:pt x="26" y="17"/>
                        <a:pt x="22" y="21"/>
                      </a:cubicBezTo>
                      <a:cubicBezTo>
                        <a:pt x="17" y="26"/>
                        <a:pt x="13" y="31"/>
                        <a:pt x="10" y="36"/>
                      </a:cubicBezTo>
                      <a:cubicBezTo>
                        <a:pt x="7" y="42"/>
                        <a:pt x="4" y="47"/>
                        <a:pt x="3" y="54"/>
                      </a:cubicBezTo>
                      <a:cubicBezTo>
                        <a:pt x="1" y="60"/>
                        <a:pt x="0" y="67"/>
                        <a:pt x="0" y="73"/>
                      </a:cubicBezTo>
                      <a:cubicBezTo>
                        <a:pt x="0" y="80"/>
                        <a:pt x="1" y="87"/>
                        <a:pt x="3" y="93"/>
                      </a:cubicBezTo>
                      <a:cubicBezTo>
                        <a:pt x="4" y="99"/>
                        <a:pt x="7" y="105"/>
                        <a:pt x="10" y="110"/>
                      </a:cubicBezTo>
                      <a:cubicBezTo>
                        <a:pt x="13" y="116"/>
                        <a:pt x="17" y="121"/>
                        <a:pt x="22" y="125"/>
                      </a:cubicBezTo>
                      <a:cubicBezTo>
                        <a:pt x="26" y="130"/>
                        <a:pt x="31" y="134"/>
                        <a:pt x="37" y="137"/>
                      </a:cubicBezTo>
                      <a:cubicBezTo>
                        <a:pt x="42" y="140"/>
                        <a:pt x="48" y="143"/>
                        <a:pt x="54" y="144"/>
                      </a:cubicBezTo>
                      <a:cubicBezTo>
                        <a:pt x="60" y="146"/>
                        <a:pt x="67" y="147"/>
                        <a:pt x="74" y="147"/>
                      </a:cubicBezTo>
                      <a:cubicBezTo>
                        <a:pt x="80" y="147"/>
                        <a:pt x="87" y="146"/>
                        <a:pt x="93" y="144"/>
                      </a:cubicBezTo>
                      <a:cubicBezTo>
                        <a:pt x="100" y="143"/>
                        <a:pt x="105" y="140"/>
                        <a:pt x="111" y="137"/>
                      </a:cubicBezTo>
                      <a:cubicBezTo>
                        <a:pt x="116" y="134"/>
                        <a:pt x="121" y="130"/>
                        <a:pt x="126" y="125"/>
                      </a:cubicBezTo>
                      <a:cubicBezTo>
                        <a:pt x="130" y="121"/>
                        <a:pt x="134" y="116"/>
                        <a:pt x="137" y="110"/>
                      </a:cubicBezTo>
                      <a:cubicBezTo>
                        <a:pt x="141" y="105"/>
                        <a:pt x="143" y="99"/>
                        <a:pt x="145" y="93"/>
                      </a:cubicBezTo>
                      <a:cubicBezTo>
                        <a:pt x="146" y="87"/>
                        <a:pt x="147" y="80"/>
                        <a:pt x="147" y="73"/>
                      </a:cubicBezTo>
                      <a:cubicBezTo>
                        <a:pt x="147" y="67"/>
                        <a:pt x="146" y="60"/>
                        <a:pt x="145" y="54"/>
                      </a:cubicBezTo>
                      <a:cubicBezTo>
                        <a:pt x="143" y="47"/>
                        <a:pt x="141" y="42"/>
                        <a:pt x="137" y="36"/>
                      </a:cubicBezTo>
                    </a:path>
                  </a:pathLst>
                </a:custGeom>
                <a:solidFill>
                  <a:srgbClr val="0078D4"/>
                </a:solidFill>
                <a:ln w="42863"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de-DE" sz="1765"/>
                </a:p>
              </p:txBody>
            </p:sp>
            <p:sp>
              <p:nvSpPr>
                <p:cNvPr id="153" name="Freeform 83">
                  <a:extLst>
                    <a:ext uri="{FF2B5EF4-FFF2-40B4-BE49-F238E27FC236}">
                      <a16:creationId xmlns:a16="http://schemas.microsoft.com/office/drawing/2014/main" id="{FD69F158-FA92-4671-5B0D-72768BBEAB81}"/>
                    </a:ext>
                  </a:extLst>
                </p:cNvPr>
                <p:cNvSpPr>
                  <a:spLocks/>
                </p:cNvSpPr>
                <p:nvPr/>
              </p:nvSpPr>
              <p:spPr bwMode="auto">
                <a:xfrm>
                  <a:off x="5333" y="2890"/>
                  <a:ext cx="252" cy="252"/>
                </a:xfrm>
                <a:custGeom>
                  <a:avLst/>
                  <a:gdLst>
                    <a:gd name="T0" fmla="*/ 137 w 147"/>
                    <a:gd name="T1" fmla="*/ 36 h 147"/>
                    <a:gd name="T2" fmla="*/ 126 w 147"/>
                    <a:gd name="T3" fmla="*/ 21 h 147"/>
                    <a:gd name="T4" fmla="*/ 111 w 147"/>
                    <a:gd name="T5" fmla="*/ 10 h 147"/>
                    <a:gd name="T6" fmla="*/ 93 w 147"/>
                    <a:gd name="T7" fmla="*/ 2 h 147"/>
                    <a:gd name="T8" fmla="*/ 74 w 147"/>
                    <a:gd name="T9" fmla="*/ 0 h 147"/>
                    <a:gd name="T10" fmla="*/ 54 w 147"/>
                    <a:gd name="T11" fmla="*/ 2 h 147"/>
                    <a:gd name="T12" fmla="*/ 37 w 147"/>
                    <a:gd name="T13" fmla="*/ 10 h 147"/>
                    <a:gd name="T14" fmla="*/ 22 w 147"/>
                    <a:gd name="T15" fmla="*/ 21 h 147"/>
                    <a:gd name="T16" fmla="*/ 10 w 147"/>
                    <a:gd name="T17" fmla="*/ 36 h 147"/>
                    <a:gd name="T18" fmla="*/ 3 w 147"/>
                    <a:gd name="T19" fmla="*/ 54 h 147"/>
                    <a:gd name="T20" fmla="*/ 0 w 147"/>
                    <a:gd name="T21" fmla="*/ 73 h 147"/>
                    <a:gd name="T22" fmla="*/ 3 w 147"/>
                    <a:gd name="T23" fmla="*/ 93 h 147"/>
                    <a:gd name="T24" fmla="*/ 10 w 147"/>
                    <a:gd name="T25" fmla="*/ 110 h 147"/>
                    <a:gd name="T26" fmla="*/ 22 w 147"/>
                    <a:gd name="T27" fmla="*/ 125 h 147"/>
                    <a:gd name="T28" fmla="*/ 37 w 147"/>
                    <a:gd name="T29" fmla="*/ 137 h 147"/>
                    <a:gd name="T30" fmla="*/ 54 w 147"/>
                    <a:gd name="T31" fmla="*/ 144 h 147"/>
                    <a:gd name="T32" fmla="*/ 74 w 147"/>
                    <a:gd name="T33" fmla="*/ 147 h 147"/>
                    <a:gd name="T34" fmla="*/ 93 w 147"/>
                    <a:gd name="T35" fmla="*/ 144 h 147"/>
                    <a:gd name="T36" fmla="*/ 111 w 147"/>
                    <a:gd name="T37" fmla="*/ 137 h 147"/>
                    <a:gd name="T38" fmla="*/ 126 w 147"/>
                    <a:gd name="T39" fmla="*/ 125 h 147"/>
                    <a:gd name="T40" fmla="*/ 137 w 147"/>
                    <a:gd name="T41" fmla="*/ 110 h 147"/>
                    <a:gd name="T42" fmla="*/ 145 w 147"/>
                    <a:gd name="T43" fmla="*/ 93 h 147"/>
                    <a:gd name="T44" fmla="*/ 147 w 147"/>
                    <a:gd name="T45" fmla="*/ 73 h 147"/>
                    <a:gd name="T46" fmla="*/ 145 w 147"/>
                    <a:gd name="T47" fmla="*/ 54 h 147"/>
                    <a:gd name="T48" fmla="*/ 137 w 147"/>
                    <a:gd name="T4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7">
                      <a:moveTo>
                        <a:pt x="137" y="36"/>
                      </a:moveTo>
                      <a:cubicBezTo>
                        <a:pt x="134" y="31"/>
                        <a:pt x="130" y="26"/>
                        <a:pt x="126" y="21"/>
                      </a:cubicBezTo>
                      <a:cubicBezTo>
                        <a:pt x="121" y="17"/>
                        <a:pt x="116" y="13"/>
                        <a:pt x="111" y="10"/>
                      </a:cubicBezTo>
                      <a:cubicBezTo>
                        <a:pt x="105" y="7"/>
                        <a:pt x="100" y="4"/>
                        <a:pt x="93" y="2"/>
                      </a:cubicBezTo>
                      <a:cubicBezTo>
                        <a:pt x="87" y="1"/>
                        <a:pt x="80" y="0"/>
                        <a:pt x="74" y="0"/>
                      </a:cubicBezTo>
                      <a:cubicBezTo>
                        <a:pt x="67" y="0"/>
                        <a:pt x="60" y="1"/>
                        <a:pt x="54" y="2"/>
                      </a:cubicBezTo>
                      <a:cubicBezTo>
                        <a:pt x="48" y="4"/>
                        <a:pt x="42" y="7"/>
                        <a:pt x="37" y="10"/>
                      </a:cubicBezTo>
                      <a:cubicBezTo>
                        <a:pt x="31" y="13"/>
                        <a:pt x="26" y="17"/>
                        <a:pt x="22" y="21"/>
                      </a:cubicBezTo>
                      <a:cubicBezTo>
                        <a:pt x="17" y="26"/>
                        <a:pt x="13" y="31"/>
                        <a:pt x="10" y="36"/>
                      </a:cubicBezTo>
                      <a:cubicBezTo>
                        <a:pt x="7" y="42"/>
                        <a:pt x="4" y="47"/>
                        <a:pt x="3" y="54"/>
                      </a:cubicBezTo>
                      <a:cubicBezTo>
                        <a:pt x="1" y="60"/>
                        <a:pt x="0" y="67"/>
                        <a:pt x="0" y="73"/>
                      </a:cubicBezTo>
                      <a:cubicBezTo>
                        <a:pt x="0" y="80"/>
                        <a:pt x="1" y="87"/>
                        <a:pt x="3" y="93"/>
                      </a:cubicBezTo>
                      <a:cubicBezTo>
                        <a:pt x="4" y="99"/>
                        <a:pt x="7" y="105"/>
                        <a:pt x="10" y="110"/>
                      </a:cubicBezTo>
                      <a:cubicBezTo>
                        <a:pt x="13" y="116"/>
                        <a:pt x="17" y="121"/>
                        <a:pt x="22" y="125"/>
                      </a:cubicBezTo>
                      <a:cubicBezTo>
                        <a:pt x="26" y="130"/>
                        <a:pt x="31" y="134"/>
                        <a:pt x="37" y="137"/>
                      </a:cubicBezTo>
                      <a:cubicBezTo>
                        <a:pt x="42" y="140"/>
                        <a:pt x="48" y="143"/>
                        <a:pt x="54" y="144"/>
                      </a:cubicBezTo>
                      <a:cubicBezTo>
                        <a:pt x="60" y="146"/>
                        <a:pt x="67" y="147"/>
                        <a:pt x="74" y="147"/>
                      </a:cubicBezTo>
                      <a:cubicBezTo>
                        <a:pt x="80" y="147"/>
                        <a:pt x="87" y="146"/>
                        <a:pt x="93" y="144"/>
                      </a:cubicBezTo>
                      <a:cubicBezTo>
                        <a:pt x="100" y="143"/>
                        <a:pt x="105" y="140"/>
                        <a:pt x="111" y="137"/>
                      </a:cubicBezTo>
                      <a:cubicBezTo>
                        <a:pt x="116" y="134"/>
                        <a:pt x="121" y="130"/>
                        <a:pt x="126" y="125"/>
                      </a:cubicBezTo>
                      <a:cubicBezTo>
                        <a:pt x="130" y="121"/>
                        <a:pt x="134" y="116"/>
                        <a:pt x="137" y="110"/>
                      </a:cubicBezTo>
                      <a:cubicBezTo>
                        <a:pt x="141" y="105"/>
                        <a:pt x="143" y="99"/>
                        <a:pt x="145" y="93"/>
                      </a:cubicBezTo>
                      <a:cubicBezTo>
                        <a:pt x="146" y="87"/>
                        <a:pt x="147" y="80"/>
                        <a:pt x="147" y="73"/>
                      </a:cubicBezTo>
                      <a:cubicBezTo>
                        <a:pt x="147" y="67"/>
                        <a:pt x="146" y="60"/>
                        <a:pt x="145" y="54"/>
                      </a:cubicBezTo>
                      <a:cubicBezTo>
                        <a:pt x="143" y="47"/>
                        <a:pt x="141" y="42"/>
                        <a:pt x="137" y="36"/>
                      </a:cubicBezTo>
                    </a:path>
                  </a:pathLst>
                </a:custGeom>
                <a:noFill/>
                <a:ln w="428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4" name="Freeform 84">
                  <a:extLst>
                    <a:ext uri="{FF2B5EF4-FFF2-40B4-BE49-F238E27FC236}">
                      <a16:creationId xmlns:a16="http://schemas.microsoft.com/office/drawing/2014/main" id="{073565E7-4D20-0E29-0980-017618666955}"/>
                    </a:ext>
                  </a:extLst>
                </p:cNvPr>
                <p:cNvSpPr>
                  <a:spLocks/>
                </p:cNvSpPr>
                <p:nvPr/>
              </p:nvSpPr>
              <p:spPr bwMode="auto">
                <a:xfrm>
                  <a:off x="5391" y="2962"/>
                  <a:ext cx="137" cy="105"/>
                </a:xfrm>
                <a:custGeom>
                  <a:avLst/>
                  <a:gdLst>
                    <a:gd name="T0" fmla="*/ 45 w 137"/>
                    <a:gd name="T1" fmla="*/ 105 h 105"/>
                    <a:gd name="T2" fmla="*/ 0 w 137"/>
                    <a:gd name="T3" fmla="*/ 60 h 105"/>
                    <a:gd name="T4" fmla="*/ 10 w 137"/>
                    <a:gd name="T5" fmla="*/ 48 h 105"/>
                    <a:gd name="T6" fmla="*/ 45 w 137"/>
                    <a:gd name="T7" fmla="*/ 82 h 105"/>
                    <a:gd name="T8" fmla="*/ 125 w 137"/>
                    <a:gd name="T9" fmla="*/ 0 h 105"/>
                    <a:gd name="T10" fmla="*/ 137 w 137"/>
                    <a:gd name="T11" fmla="*/ 12 h 105"/>
                    <a:gd name="T12" fmla="*/ 45 w 137"/>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37" h="105">
                      <a:moveTo>
                        <a:pt x="45" y="105"/>
                      </a:moveTo>
                      <a:lnTo>
                        <a:pt x="0" y="60"/>
                      </a:lnTo>
                      <a:lnTo>
                        <a:pt x="10" y="48"/>
                      </a:lnTo>
                      <a:lnTo>
                        <a:pt x="45" y="82"/>
                      </a:lnTo>
                      <a:lnTo>
                        <a:pt x="125" y="0"/>
                      </a:lnTo>
                      <a:lnTo>
                        <a:pt x="137" y="12"/>
                      </a:lnTo>
                      <a:lnTo>
                        <a:pt x="45" y="10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sp>
              <p:nvSpPr>
                <p:cNvPr id="155" name="Freeform 85">
                  <a:extLst>
                    <a:ext uri="{FF2B5EF4-FFF2-40B4-BE49-F238E27FC236}">
                      <a16:creationId xmlns:a16="http://schemas.microsoft.com/office/drawing/2014/main" id="{0E969855-637B-9A8D-DD9D-7AACFEDF7850}"/>
                    </a:ext>
                  </a:extLst>
                </p:cNvPr>
                <p:cNvSpPr>
                  <a:spLocks/>
                </p:cNvSpPr>
                <p:nvPr/>
              </p:nvSpPr>
              <p:spPr bwMode="auto">
                <a:xfrm>
                  <a:off x="5391" y="2962"/>
                  <a:ext cx="137" cy="105"/>
                </a:xfrm>
                <a:custGeom>
                  <a:avLst/>
                  <a:gdLst>
                    <a:gd name="T0" fmla="*/ 45 w 137"/>
                    <a:gd name="T1" fmla="*/ 82 h 105"/>
                    <a:gd name="T2" fmla="*/ 10 w 137"/>
                    <a:gd name="T3" fmla="*/ 48 h 105"/>
                    <a:gd name="T4" fmla="*/ 0 w 137"/>
                    <a:gd name="T5" fmla="*/ 60 h 105"/>
                    <a:gd name="T6" fmla="*/ 45 w 137"/>
                    <a:gd name="T7" fmla="*/ 105 h 105"/>
                    <a:gd name="T8" fmla="*/ 137 w 137"/>
                    <a:gd name="T9" fmla="*/ 12 h 105"/>
                    <a:gd name="T10" fmla="*/ 125 w 137"/>
                    <a:gd name="T11" fmla="*/ 0 h 105"/>
                    <a:gd name="T12" fmla="*/ 45 w 137"/>
                    <a:gd name="T13" fmla="*/ 82 h 105"/>
                  </a:gdLst>
                  <a:ahLst/>
                  <a:cxnLst>
                    <a:cxn ang="0">
                      <a:pos x="T0" y="T1"/>
                    </a:cxn>
                    <a:cxn ang="0">
                      <a:pos x="T2" y="T3"/>
                    </a:cxn>
                    <a:cxn ang="0">
                      <a:pos x="T4" y="T5"/>
                    </a:cxn>
                    <a:cxn ang="0">
                      <a:pos x="T6" y="T7"/>
                    </a:cxn>
                    <a:cxn ang="0">
                      <a:pos x="T8" y="T9"/>
                    </a:cxn>
                    <a:cxn ang="0">
                      <a:pos x="T10" y="T11"/>
                    </a:cxn>
                    <a:cxn ang="0">
                      <a:pos x="T12" y="T13"/>
                    </a:cxn>
                  </a:cxnLst>
                  <a:rect l="0" t="0" r="r" b="b"/>
                  <a:pathLst>
                    <a:path w="137" h="105">
                      <a:moveTo>
                        <a:pt x="45" y="82"/>
                      </a:moveTo>
                      <a:lnTo>
                        <a:pt x="10" y="48"/>
                      </a:lnTo>
                      <a:lnTo>
                        <a:pt x="0" y="60"/>
                      </a:lnTo>
                      <a:lnTo>
                        <a:pt x="45" y="105"/>
                      </a:lnTo>
                      <a:lnTo>
                        <a:pt x="137" y="12"/>
                      </a:lnTo>
                      <a:lnTo>
                        <a:pt x="125" y="0"/>
                      </a:lnTo>
                      <a:lnTo>
                        <a:pt x="45" y="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p>
              </p:txBody>
            </p:sp>
          </p:grpSp>
        </p:grpSp>
        <p:sp>
          <p:nvSpPr>
            <p:cNvPr id="171" name="TextBox 170">
              <a:extLst>
                <a:ext uri="{FF2B5EF4-FFF2-40B4-BE49-F238E27FC236}">
                  <a16:creationId xmlns:a16="http://schemas.microsoft.com/office/drawing/2014/main" id="{9049B4CC-ACD8-58C2-C11B-01DD813826F8}"/>
                </a:ext>
              </a:extLst>
            </p:cNvPr>
            <p:cNvSpPr txBox="1"/>
            <p:nvPr/>
          </p:nvSpPr>
          <p:spPr>
            <a:xfrm>
              <a:off x="821356" y="4303688"/>
              <a:ext cx="1116982" cy="169277"/>
            </a:xfrm>
            <a:prstGeom prst="rect">
              <a:avLst/>
            </a:prstGeom>
            <a:noFill/>
          </p:spPr>
          <p:txBody>
            <a:bodyPr wrap="square" lIns="0" tIns="0" rIns="0" bIns="0" rtlCol="0">
              <a:spAutoFit/>
            </a:bodyPr>
            <a:lstStyle/>
            <a:p>
              <a:pPr algn="ctr" defTabSz="914367"/>
              <a:r>
                <a:rPr lang="en-US" sz="1100"/>
                <a:t>Users</a:t>
              </a:r>
              <a:endParaRPr lang="de-DE" sz="1100"/>
            </a:p>
          </p:txBody>
        </p:sp>
        <p:sp>
          <p:nvSpPr>
            <p:cNvPr id="178" name="TextBox 177">
              <a:extLst>
                <a:ext uri="{FF2B5EF4-FFF2-40B4-BE49-F238E27FC236}">
                  <a16:creationId xmlns:a16="http://schemas.microsoft.com/office/drawing/2014/main" id="{95225F94-296B-5842-4645-182E0BF8EDC5}"/>
                </a:ext>
              </a:extLst>
            </p:cNvPr>
            <p:cNvSpPr txBox="1"/>
            <p:nvPr/>
          </p:nvSpPr>
          <p:spPr>
            <a:xfrm>
              <a:off x="9881397" y="2341284"/>
              <a:ext cx="1412424" cy="169277"/>
            </a:xfrm>
            <a:prstGeom prst="rect">
              <a:avLst/>
            </a:prstGeom>
            <a:noFill/>
          </p:spPr>
          <p:txBody>
            <a:bodyPr wrap="square" lIns="0" tIns="0" rIns="0" bIns="0" rtlCol="0">
              <a:spAutoFit/>
            </a:bodyPr>
            <a:lstStyle/>
            <a:p>
              <a:pPr defTabSz="914367"/>
              <a:r>
                <a:rPr lang="en-US" sz="1100"/>
                <a:t>Microsoft Azure</a:t>
              </a:r>
              <a:endParaRPr lang="de-DE" sz="1100"/>
            </a:p>
          </p:txBody>
        </p:sp>
        <p:sp>
          <p:nvSpPr>
            <p:cNvPr id="179" name="TextBox 178">
              <a:extLst>
                <a:ext uri="{FF2B5EF4-FFF2-40B4-BE49-F238E27FC236}">
                  <a16:creationId xmlns:a16="http://schemas.microsoft.com/office/drawing/2014/main" id="{D8B5BF22-4F41-7CBA-497C-33C5302DBFA9}"/>
                </a:ext>
              </a:extLst>
            </p:cNvPr>
            <p:cNvSpPr txBox="1"/>
            <p:nvPr/>
          </p:nvSpPr>
          <p:spPr>
            <a:xfrm>
              <a:off x="9881397" y="2908379"/>
              <a:ext cx="1412424" cy="169277"/>
            </a:xfrm>
            <a:prstGeom prst="rect">
              <a:avLst/>
            </a:prstGeom>
            <a:noFill/>
          </p:spPr>
          <p:txBody>
            <a:bodyPr wrap="square" lIns="0" tIns="0" rIns="0" bIns="0" rtlCol="0">
              <a:spAutoFit/>
            </a:bodyPr>
            <a:lstStyle/>
            <a:p>
              <a:pPr defTabSz="914367"/>
              <a:r>
                <a:rPr lang="en-US" sz="1100"/>
                <a:t>Microsoft 365</a:t>
              </a:r>
              <a:endParaRPr lang="de-DE" sz="1100"/>
            </a:p>
          </p:txBody>
        </p:sp>
        <p:sp>
          <p:nvSpPr>
            <p:cNvPr id="182" name="TextBox 181">
              <a:extLst>
                <a:ext uri="{FF2B5EF4-FFF2-40B4-BE49-F238E27FC236}">
                  <a16:creationId xmlns:a16="http://schemas.microsoft.com/office/drawing/2014/main" id="{1E79997F-074A-D0F5-A8AE-0EE3AC60E25E}"/>
                </a:ext>
              </a:extLst>
            </p:cNvPr>
            <p:cNvSpPr txBox="1"/>
            <p:nvPr/>
          </p:nvSpPr>
          <p:spPr>
            <a:xfrm>
              <a:off x="9881397" y="3375815"/>
              <a:ext cx="1412424" cy="338554"/>
            </a:xfrm>
            <a:prstGeom prst="rect">
              <a:avLst/>
            </a:prstGeom>
            <a:noFill/>
          </p:spPr>
          <p:txBody>
            <a:bodyPr wrap="square" lIns="0" tIns="0" rIns="0" bIns="0" rtlCol="0">
              <a:spAutoFit/>
            </a:bodyPr>
            <a:lstStyle/>
            <a:p>
              <a:pPr defTabSz="914367"/>
              <a:r>
                <a:rPr lang="en-US" sz="1100"/>
                <a:t>Other SaaS apps connected to MDCA</a:t>
              </a:r>
              <a:endParaRPr lang="de-DE" sz="1100"/>
            </a:p>
          </p:txBody>
        </p:sp>
        <p:sp>
          <p:nvSpPr>
            <p:cNvPr id="183" name="Left Bracket 182">
              <a:extLst>
                <a:ext uri="{FF2B5EF4-FFF2-40B4-BE49-F238E27FC236}">
                  <a16:creationId xmlns:a16="http://schemas.microsoft.com/office/drawing/2014/main" id="{8D9E7C47-2361-C285-0A45-D82B389C8FCD}"/>
                </a:ext>
              </a:extLst>
            </p:cNvPr>
            <p:cNvSpPr/>
            <p:nvPr/>
          </p:nvSpPr>
          <p:spPr>
            <a:xfrm>
              <a:off x="9080091" y="2160848"/>
              <a:ext cx="129477" cy="1535933"/>
            </a:xfrm>
            <a:prstGeom prst="leftBracket">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de-DE" sz="1765">
                <a:solidFill>
                  <a:srgbClr val="000000"/>
                </a:solidFill>
                <a:latin typeface="Segoe UI"/>
              </a:endParaRPr>
            </a:p>
          </p:txBody>
        </p:sp>
        <p:cxnSp>
          <p:nvCxnSpPr>
            <p:cNvPr id="191" name="Straight Arrow Connector 190">
              <a:extLst>
                <a:ext uri="{FF2B5EF4-FFF2-40B4-BE49-F238E27FC236}">
                  <a16:creationId xmlns:a16="http://schemas.microsoft.com/office/drawing/2014/main" id="{50C411C9-DB94-FBA3-AB27-2111C1ED901E}"/>
                </a:ext>
              </a:extLst>
            </p:cNvPr>
            <p:cNvCxnSpPr>
              <a:cxnSpLocks/>
            </p:cNvCxnSpPr>
            <p:nvPr/>
          </p:nvCxnSpPr>
          <p:spPr>
            <a:xfrm>
              <a:off x="6724408" y="2918192"/>
              <a:ext cx="879013" cy="0"/>
            </a:xfrm>
            <a:prstGeom prst="straightConnector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510C60F-BC65-105A-AFAA-A5FAECD9964C}"/>
                </a:ext>
              </a:extLst>
            </p:cNvPr>
            <p:cNvCxnSpPr>
              <a:cxnSpLocks/>
            </p:cNvCxnSpPr>
            <p:nvPr/>
          </p:nvCxnSpPr>
          <p:spPr>
            <a:xfrm>
              <a:off x="8425780" y="2902882"/>
              <a:ext cx="570684" cy="0"/>
            </a:xfrm>
            <a:prstGeom prst="straightConnector1">
              <a:avLst/>
            </a:prstGeom>
            <a:ln w="19050">
              <a:solidFill>
                <a:schemeClr val="tx1">
                  <a:lumMod val="50000"/>
                  <a:lumOff val="50000"/>
                </a:schemeClr>
              </a:solidFill>
              <a:prstDash val="sysDot"/>
              <a:headEnd type="none" w="med" len="med"/>
              <a:tailEnd type="triangle" w="lg" len="med"/>
            </a:ln>
          </p:spPr>
          <p:style>
            <a:lnRef idx="1">
              <a:schemeClr val="accent1"/>
            </a:lnRef>
            <a:fillRef idx="0">
              <a:schemeClr val="accent1"/>
            </a:fillRef>
            <a:effectRef idx="0">
              <a:schemeClr val="accent1"/>
            </a:effectRef>
            <a:fontRef idx="minor">
              <a:schemeClr val="tx1"/>
            </a:fontRef>
          </p:style>
        </p:cxnSp>
        <p:pic>
          <p:nvPicPr>
            <p:cNvPr id="173" name="Graphic 172">
              <a:extLst>
                <a:ext uri="{FF2B5EF4-FFF2-40B4-BE49-F238E27FC236}">
                  <a16:creationId xmlns:a16="http://schemas.microsoft.com/office/drawing/2014/main" id="{9FF36D62-D460-0B85-3338-0DEC674944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60073" y="2214236"/>
              <a:ext cx="423372" cy="423372"/>
            </a:xfrm>
            <a:prstGeom prst="rect">
              <a:avLst/>
            </a:prstGeom>
          </p:spPr>
        </p:pic>
        <p:pic>
          <p:nvPicPr>
            <p:cNvPr id="177" name="Picture 176" descr="A picture containing graphics, graphic design, screenshot, colorfulness&#10;&#10;Description automatically generated">
              <a:extLst>
                <a:ext uri="{FF2B5EF4-FFF2-40B4-BE49-F238E27FC236}">
                  <a16:creationId xmlns:a16="http://schemas.microsoft.com/office/drawing/2014/main" id="{003F3A0D-A667-B6E3-243D-45B6B27840B4}"/>
                </a:ext>
              </a:extLst>
            </p:cNvPr>
            <p:cNvPicPr>
              <a:picLocks noChangeAspect="1"/>
            </p:cNvPicPr>
            <p:nvPr/>
          </p:nvPicPr>
          <p:blipFill>
            <a:blip r:embed="rId13"/>
            <a:stretch>
              <a:fillRect/>
            </a:stretch>
          </p:blipFill>
          <p:spPr>
            <a:xfrm>
              <a:off x="9373917" y="2781331"/>
              <a:ext cx="384884" cy="423372"/>
            </a:xfrm>
            <a:prstGeom prst="rect">
              <a:avLst/>
            </a:prstGeom>
          </p:spPr>
        </p:pic>
        <p:sp>
          <p:nvSpPr>
            <p:cNvPr id="181" name="Graphic 179" descr="Cloud outline">
              <a:extLst>
                <a:ext uri="{FF2B5EF4-FFF2-40B4-BE49-F238E27FC236}">
                  <a16:creationId xmlns:a16="http://schemas.microsoft.com/office/drawing/2014/main" id="{015B229E-C8DF-CFF5-53E8-32433F232DD6}"/>
                </a:ext>
              </a:extLst>
            </p:cNvPr>
            <p:cNvSpPr/>
            <p:nvPr/>
          </p:nvSpPr>
          <p:spPr>
            <a:xfrm>
              <a:off x="9291685" y="3405773"/>
              <a:ext cx="549348" cy="278638"/>
            </a:xfrm>
            <a:custGeom>
              <a:avLst/>
              <a:gdLst>
                <a:gd name="connsiteX0" fmla="*/ 113086 w 665949"/>
                <a:gd name="connsiteY0" fmla="*/ 337217 h 337780"/>
                <a:gd name="connsiteX1" fmla="*/ 144372 w 665949"/>
                <a:gd name="connsiteY1" fmla="*/ 337780 h 337780"/>
                <a:gd name="connsiteX2" fmla="*/ 571203 w 665949"/>
                <a:gd name="connsiteY2" fmla="*/ 337780 h 337780"/>
                <a:gd name="connsiteX3" fmla="*/ 665949 w 665949"/>
                <a:gd name="connsiteY3" fmla="*/ 252676 h 337780"/>
                <a:gd name="connsiteX4" fmla="*/ 571993 w 665949"/>
                <a:gd name="connsiteY4" fmla="*/ 168249 h 337780"/>
                <a:gd name="connsiteX5" fmla="*/ 564095 w 665949"/>
                <a:gd name="connsiteY5" fmla="*/ 168249 h 337780"/>
                <a:gd name="connsiteX6" fmla="*/ 514336 w 665949"/>
                <a:gd name="connsiteY6" fmla="*/ 82354 h 337780"/>
                <a:gd name="connsiteX7" fmla="*/ 406126 w 665949"/>
                <a:gd name="connsiteY7" fmla="*/ 68981 h 337780"/>
                <a:gd name="connsiteX8" fmla="*/ 214949 w 665949"/>
                <a:gd name="connsiteY8" fmla="*/ 13914 h 337780"/>
                <a:gd name="connsiteX9" fmla="*/ 137575 w 665949"/>
                <a:gd name="connsiteY9" fmla="*/ 126007 h 337780"/>
                <a:gd name="connsiteX10" fmla="*/ 137575 w 665949"/>
                <a:gd name="connsiteY10" fmla="*/ 127414 h 337780"/>
                <a:gd name="connsiteX11" fmla="*/ 118831 w 665949"/>
                <a:gd name="connsiteY11" fmla="*/ 126054 h 337780"/>
                <a:gd name="connsiteX12" fmla="*/ 0 w 665949"/>
                <a:gd name="connsiteY12" fmla="*/ 231704 h 337780"/>
                <a:gd name="connsiteX13" fmla="*/ 11195 w 665949"/>
                <a:gd name="connsiteY13" fmla="*/ 276671 h 337780"/>
                <a:gd name="connsiteX14" fmla="*/ 113086 w 665949"/>
                <a:gd name="connsiteY14" fmla="*/ 337217 h 337780"/>
                <a:gd name="connsiteX15" fmla="*/ 36456 w 665949"/>
                <a:gd name="connsiteY15" fmla="*/ 176713 h 337780"/>
                <a:gd name="connsiteX16" fmla="*/ 118826 w 665949"/>
                <a:gd name="connsiteY16" fmla="*/ 140129 h 337780"/>
                <a:gd name="connsiteX17" fmla="*/ 135017 w 665949"/>
                <a:gd name="connsiteY17" fmla="*/ 141304 h 337780"/>
                <a:gd name="connsiteX18" fmla="*/ 153366 w 665949"/>
                <a:gd name="connsiteY18" fmla="*/ 143979 h 337780"/>
                <a:gd name="connsiteX19" fmla="*/ 153366 w 665949"/>
                <a:gd name="connsiteY19" fmla="*/ 126004 h 337780"/>
                <a:gd name="connsiteX20" fmla="*/ 280432 w 665949"/>
                <a:gd name="connsiteY20" fmla="*/ 14153 h 337780"/>
                <a:gd name="connsiteX21" fmla="*/ 392070 w 665949"/>
                <a:gd name="connsiteY21" fmla="*/ 75408 h 337780"/>
                <a:gd name="connsiteX22" fmla="*/ 398343 w 665949"/>
                <a:gd name="connsiteY22" fmla="*/ 86296 h 337780"/>
                <a:gd name="connsiteX23" fmla="*/ 411313 w 665949"/>
                <a:gd name="connsiteY23" fmla="*/ 82275 h 337780"/>
                <a:gd name="connsiteX24" fmla="*/ 542315 w 665949"/>
                <a:gd name="connsiteY24" fmla="*/ 137525 h 337780"/>
                <a:gd name="connsiteX25" fmla="*/ 548298 w 665949"/>
                <a:gd name="connsiteY25" fmla="*/ 168249 h 337780"/>
                <a:gd name="connsiteX26" fmla="*/ 548298 w 665949"/>
                <a:gd name="connsiteY26" fmla="*/ 182326 h 337780"/>
                <a:gd name="connsiteX27" fmla="*/ 571992 w 665949"/>
                <a:gd name="connsiteY27" fmla="*/ 182326 h 337780"/>
                <a:gd name="connsiteX28" fmla="*/ 650144 w 665949"/>
                <a:gd name="connsiteY28" fmla="*/ 254050 h 337780"/>
                <a:gd name="connsiteX29" fmla="*/ 571203 w 665949"/>
                <a:gd name="connsiteY29" fmla="*/ 323703 h 337780"/>
                <a:gd name="connsiteX30" fmla="*/ 128020 w 665949"/>
                <a:gd name="connsiteY30" fmla="*/ 323703 h 337780"/>
                <a:gd name="connsiteX31" fmla="*/ 113944 w 665949"/>
                <a:gd name="connsiteY31" fmla="*/ 323160 h 337780"/>
                <a:gd name="connsiteX32" fmla="*/ 15843 w 665949"/>
                <a:gd name="connsiteY32" fmla="*/ 227859 h 337780"/>
                <a:gd name="connsiteX33" fmla="*/ 36454 w 665949"/>
                <a:gd name="connsiteY33" fmla="*/ 176713 h 337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65949" h="337780">
                  <a:moveTo>
                    <a:pt x="113086" y="337217"/>
                  </a:moveTo>
                  <a:cubicBezTo>
                    <a:pt x="121072" y="337605"/>
                    <a:pt x="144372" y="337780"/>
                    <a:pt x="144372" y="337780"/>
                  </a:cubicBezTo>
                  <a:lnTo>
                    <a:pt x="571203" y="337780"/>
                  </a:lnTo>
                  <a:cubicBezTo>
                    <a:pt x="623738" y="337595"/>
                    <a:pt x="666157" y="299492"/>
                    <a:pt x="665949" y="252676"/>
                  </a:cubicBezTo>
                  <a:cubicBezTo>
                    <a:pt x="665743" y="206396"/>
                    <a:pt x="623922" y="168816"/>
                    <a:pt x="571993" y="168249"/>
                  </a:cubicBezTo>
                  <a:lnTo>
                    <a:pt x="564095" y="168249"/>
                  </a:lnTo>
                  <a:cubicBezTo>
                    <a:pt x="564021" y="134142"/>
                    <a:pt x="545494" y="102160"/>
                    <a:pt x="514336" y="82354"/>
                  </a:cubicBezTo>
                  <a:cubicBezTo>
                    <a:pt x="482768" y="62671"/>
                    <a:pt x="442513" y="57696"/>
                    <a:pt x="406126" y="68981"/>
                  </a:cubicBezTo>
                  <a:cubicBezTo>
                    <a:pt x="370398" y="6729"/>
                    <a:pt x="284804" y="-17925"/>
                    <a:pt x="214949" y="13914"/>
                  </a:cubicBezTo>
                  <a:cubicBezTo>
                    <a:pt x="167680" y="35459"/>
                    <a:pt x="137837" y="78693"/>
                    <a:pt x="137575" y="126007"/>
                  </a:cubicBezTo>
                  <a:lnTo>
                    <a:pt x="137575" y="127414"/>
                  </a:lnTo>
                  <a:cubicBezTo>
                    <a:pt x="131378" y="126511"/>
                    <a:pt x="125110" y="126056"/>
                    <a:pt x="118831" y="126054"/>
                  </a:cubicBezTo>
                  <a:cubicBezTo>
                    <a:pt x="53278" y="125986"/>
                    <a:pt x="76" y="173288"/>
                    <a:pt x="0" y="231704"/>
                  </a:cubicBezTo>
                  <a:cubicBezTo>
                    <a:pt x="-20" y="247244"/>
                    <a:pt x="3802" y="262597"/>
                    <a:pt x="11195" y="276671"/>
                  </a:cubicBezTo>
                  <a:cubicBezTo>
                    <a:pt x="30382" y="311781"/>
                    <a:pt x="69339" y="334931"/>
                    <a:pt x="113086" y="337217"/>
                  </a:cubicBezTo>
                  <a:close/>
                  <a:moveTo>
                    <a:pt x="36456" y="176713"/>
                  </a:moveTo>
                  <a:cubicBezTo>
                    <a:pt x="56162" y="153904"/>
                    <a:pt x="86526" y="140418"/>
                    <a:pt x="118826" y="140129"/>
                  </a:cubicBezTo>
                  <a:cubicBezTo>
                    <a:pt x="124250" y="140134"/>
                    <a:pt x="129664" y="140526"/>
                    <a:pt x="135017" y="141304"/>
                  </a:cubicBezTo>
                  <a:lnTo>
                    <a:pt x="153366" y="143979"/>
                  </a:lnTo>
                  <a:lnTo>
                    <a:pt x="153366" y="126004"/>
                  </a:lnTo>
                  <a:cubicBezTo>
                    <a:pt x="153794" y="63848"/>
                    <a:pt x="210684" y="13771"/>
                    <a:pt x="280432" y="14153"/>
                  </a:cubicBezTo>
                  <a:cubicBezTo>
                    <a:pt x="327554" y="14412"/>
                    <a:pt x="370595" y="38028"/>
                    <a:pt x="392070" y="75408"/>
                  </a:cubicBezTo>
                  <a:lnTo>
                    <a:pt x="398343" y="86296"/>
                  </a:lnTo>
                  <a:lnTo>
                    <a:pt x="411313" y="82275"/>
                  </a:lnTo>
                  <a:cubicBezTo>
                    <a:pt x="464609" y="65294"/>
                    <a:pt x="523260" y="90030"/>
                    <a:pt x="542315" y="137525"/>
                  </a:cubicBezTo>
                  <a:cubicBezTo>
                    <a:pt x="546271" y="147385"/>
                    <a:pt x="548294" y="157778"/>
                    <a:pt x="548298" y="168249"/>
                  </a:cubicBezTo>
                  <a:lnTo>
                    <a:pt x="548298" y="182326"/>
                  </a:lnTo>
                  <a:lnTo>
                    <a:pt x="571992" y="182326"/>
                  </a:lnTo>
                  <a:cubicBezTo>
                    <a:pt x="615798" y="182900"/>
                    <a:pt x="650789" y="215012"/>
                    <a:pt x="650144" y="254050"/>
                  </a:cubicBezTo>
                  <a:cubicBezTo>
                    <a:pt x="649509" y="292553"/>
                    <a:pt x="614412" y="323520"/>
                    <a:pt x="571203" y="323703"/>
                  </a:cubicBezTo>
                  <a:lnTo>
                    <a:pt x="128020" y="323703"/>
                  </a:lnTo>
                  <a:lnTo>
                    <a:pt x="113944" y="323160"/>
                  </a:lnTo>
                  <a:cubicBezTo>
                    <a:pt x="57323" y="320985"/>
                    <a:pt x="13402" y="278317"/>
                    <a:pt x="15843" y="227859"/>
                  </a:cubicBezTo>
                  <a:cubicBezTo>
                    <a:pt x="16739" y="209343"/>
                    <a:pt x="23926" y="191507"/>
                    <a:pt x="36454" y="176713"/>
                  </a:cubicBezTo>
                  <a:close/>
                </a:path>
              </a:pathLst>
            </a:custGeom>
            <a:solidFill>
              <a:srgbClr val="0078D4"/>
            </a:solidFill>
            <a:ln w="7838" cap="flat">
              <a:noFill/>
              <a:prstDash val="solid"/>
              <a:miter/>
            </a:ln>
          </p:spPr>
          <p:txBody>
            <a:bodyPr rtlCol="0" anchor="ctr"/>
            <a:lstStyle/>
            <a:p>
              <a:pPr defTabSz="914367"/>
              <a:endParaRPr lang="de-DE" sz="1765">
                <a:solidFill>
                  <a:srgbClr val="000000"/>
                </a:solidFill>
                <a:latin typeface="Segoe UI"/>
              </a:endParaRPr>
            </a:p>
          </p:txBody>
        </p:sp>
      </p:grpSp>
    </p:spTree>
    <p:extLst>
      <p:ext uri="{BB962C8B-B14F-4D97-AF65-F5344CB8AC3E}">
        <p14:creationId xmlns:p14="http://schemas.microsoft.com/office/powerpoint/2010/main" val="32502064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descr="A diagram that animates from a user with different conditions such as Employee &amp; Partner Users and Roles (using Azure AD, ADFS, Google ID), Trusted &amp; Compliant Devices (Android, iOS, MacOS, Windows, Microsoft Defender ATP), Physical &amp; Virtual Location (Geo-location, Corporate Network), Client apps &amp; Auth Method (Browser apps, Client apps) moving data to (up to 171TB) to a circular diagram that consist of Machine learning, Real time Evaluation Engine, Policies. The inner circle consist of Session Risk (3 green) Effective policy which rotates back and forth around it. The controls consist of Allow/block access, Limited access, Require MFA, Force password reset, Block legacy authentication with apps that includes Microsoft Cloud, Microsoft Cloud App Security (Cloud SaaS apps), On-premises apps">
            <a:extLst>
              <a:ext uri="{FF2B5EF4-FFF2-40B4-BE49-F238E27FC236}">
                <a16:creationId xmlns:a16="http://schemas.microsoft.com/office/drawing/2014/main" id="{E3F2A192-9671-E109-A604-DC0E48B7E97C}"/>
              </a:ext>
              <a:ext uri="{C183D7F6-B498-43B3-948B-1728B52AA6E4}">
                <adec:decorative xmlns:adec="http://schemas.microsoft.com/office/drawing/2017/decorative" val="0"/>
              </a:ext>
            </a:extLst>
          </p:cNvPr>
          <p:cNvSpPr/>
          <p:nvPr/>
        </p:nvSpPr>
        <p:spPr bwMode="auto">
          <a:xfrm>
            <a:off x="583405" y="461395"/>
            <a:ext cx="11025189" cy="5935209"/>
          </a:xfrm>
          <a:prstGeom prst="roundRect">
            <a:avLst>
              <a:gd name="adj" fmla="val 3412"/>
            </a:avLst>
          </a:prstGeom>
          <a:solidFill>
            <a:schemeClr val="bg1"/>
          </a:solidFill>
          <a:ln w="6350">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sp>
        <p:nvSpPr>
          <p:cNvPr id="610" name="Round Same Side Corner Rectangle 9">
            <a:hlinkClick r:id="" action="ppaction://noaction"/>
            <a:extLst>
              <a:ext uri="{FF2B5EF4-FFF2-40B4-BE49-F238E27FC236}">
                <a16:creationId xmlns:a16="http://schemas.microsoft.com/office/drawing/2014/main" id="{3770CC02-0435-969C-DF3D-22DC81247C55}"/>
              </a:ext>
              <a:ext uri="{C183D7F6-B498-43B3-948B-1728B52AA6E4}">
                <adec:decorative xmlns:adec="http://schemas.microsoft.com/office/drawing/2017/decorative" val="1"/>
              </a:ext>
            </a:extLst>
          </p:cNvPr>
          <p:cNvSpPr>
            <a:spLocks/>
          </p:cNvSpPr>
          <p:nvPr/>
        </p:nvSpPr>
        <p:spPr bwMode="auto">
          <a:xfrm>
            <a:off x="1093261" y="5881636"/>
            <a:ext cx="3025390" cy="514968"/>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marL="0" marR="0" lvl="0" indent="0" algn="ctr" defTabSz="913207" rtl="0" eaLnBrk="1" fontAlgn="base" latinLnBrk="0" hangingPunct="1">
              <a:lnSpc>
                <a:spcPct val="100000"/>
              </a:lnSpc>
              <a:spcBef>
                <a:spcPct val="0"/>
              </a:spcBef>
              <a:spcAft>
                <a:spcPct val="0"/>
              </a:spcAft>
              <a:buClrTx/>
              <a:buSzTx/>
              <a:buFontTx/>
              <a:buNone/>
              <a:tabLst/>
              <a:defRPr/>
            </a:pPr>
            <a:endParaRPr kumimoji="0" lang="en-US" sz="1200" b="0" i="0" u="none" strike="noStrike" kern="800" cap="none" spc="0" normalizeH="0" baseline="0" noProof="0">
              <a:ln>
                <a:noFill/>
              </a:ln>
              <a:solidFill>
                <a:schemeClr val="tx1"/>
              </a:solidFill>
              <a:effectLst/>
              <a:uLnTx/>
              <a:uFillTx/>
              <a:ea typeface="+mn-ea"/>
              <a:cs typeface="Segoe UI" panose="020B0502040204020203" pitchFamily="34" charset="0"/>
            </a:endParaRPr>
          </a:p>
        </p:txBody>
      </p:sp>
      <p:grpSp>
        <p:nvGrpSpPr>
          <p:cNvPr id="615" name="Group 614">
            <a:extLst>
              <a:ext uri="{FF2B5EF4-FFF2-40B4-BE49-F238E27FC236}">
                <a16:creationId xmlns:a16="http://schemas.microsoft.com/office/drawing/2014/main" id="{4BA82671-C9F4-2106-C0CB-5248DF39FDD1}"/>
              </a:ext>
              <a:ext uri="{C183D7F6-B498-43B3-948B-1728B52AA6E4}">
                <adec:decorative xmlns:adec="http://schemas.microsoft.com/office/drawing/2017/decorative" val="1"/>
              </a:ext>
            </a:extLst>
          </p:cNvPr>
          <p:cNvGrpSpPr>
            <a:grpSpLocks/>
          </p:cNvGrpSpPr>
          <p:nvPr/>
        </p:nvGrpSpPr>
        <p:grpSpPr>
          <a:xfrm>
            <a:off x="1182221" y="5919736"/>
            <a:ext cx="438770" cy="438770"/>
            <a:chOff x="10889809" y="1293066"/>
            <a:chExt cx="529525" cy="529524"/>
          </a:xfrm>
        </p:grpSpPr>
        <p:sp>
          <p:nvSpPr>
            <p:cNvPr id="616" name="Oval 615">
              <a:extLst>
                <a:ext uri="{FF2B5EF4-FFF2-40B4-BE49-F238E27FC236}">
                  <a16:creationId xmlns:a16="http://schemas.microsoft.com/office/drawing/2014/main" id="{5418B8A4-DDB7-1969-E030-08A9E7EB8486}"/>
                </a:ext>
              </a:extLst>
            </p:cNvPr>
            <p:cNvSpPr/>
            <p:nvPr/>
          </p:nvSpPr>
          <p:spPr bwMode="auto">
            <a:xfrm>
              <a:off x="10889809" y="1293066"/>
              <a:ext cx="529525" cy="529524"/>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17" name="Arc 616">
              <a:extLst>
                <a:ext uri="{FF2B5EF4-FFF2-40B4-BE49-F238E27FC236}">
                  <a16:creationId xmlns:a16="http://schemas.microsoft.com/office/drawing/2014/main" id="{DEF5BD6D-699C-8E06-D95E-C05189B902AF}"/>
                </a:ext>
              </a:extLst>
            </p:cNvPr>
            <p:cNvSpPr/>
            <p:nvPr/>
          </p:nvSpPr>
          <p:spPr bwMode="auto">
            <a:xfrm>
              <a:off x="10908226" y="1311477"/>
              <a:ext cx="492698" cy="492698"/>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18" name="Arc 6_1">
              <a:extLst>
                <a:ext uri="{FF2B5EF4-FFF2-40B4-BE49-F238E27FC236}">
                  <a16:creationId xmlns:a16="http://schemas.microsoft.com/office/drawing/2014/main" id="{2FF05892-02CC-0B72-2AE8-6AEA18B54132}"/>
                </a:ext>
              </a:extLst>
            </p:cNvPr>
            <p:cNvSpPr/>
            <p:nvPr/>
          </p:nvSpPr>
          <p:spPr bwMode="auto">
            <a:xfrm rot="5034430">
              <a:off x="10908219" y="1311475"/>
              <a:ext cx="492697" cy="492698"/>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19" name="Arc 6_1_1">
              <a:extLst>
                <a:ext uri="{FF2B5EF4-FFF2-40B4-BE49-F238E27FC236}">
                  <a16:creationId xmlns:a16="http://schemas.microsoft.com/office/drawing/2014/main" id="{EF3057A0-1A57-3217-28FE-3AFC043F499B}"/>
                </a:ext>
              </a:extLst>
            </p:cNvPr>
            <p:cNvSpPr/>
            <p:nvPr/>
          </p:nvSpPr>
          <p:spPr bwMode="auto">
            <a:xfrm rot="6118602">
              <a:off x="10908210" y="1311478"/>
              <a:ext cx="492697" cy="492697"/>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0" name="Oval 619">
              <a:extLst>
                <a:ext uri="{FF2B5EF4-FFF2-40B4-BE49-F238E27FC236}">
                  <a16:creationId xmlns:a16="http://schemas.microsoft.com/office/drawing/2014/main" id="{436E988D-2F71-3F90-503C-982B1E23C939}"/>
                </a:ext>
              </a:extLst>
            </p:cNvPr>
            <p:cNvSpPr/>
            <p:nvPr/>
          </p:nvSpPr>
          <p:spPr bwMode="auto">
            <a:xfrm>
              <a:off x="10907321" y="1513045"/>
              <a:ext cx="9143" cy="914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361" name="TextBox 360">
            <a:extLst>
              <a:ext uri="{FF2B5EF4-FFF2-40B4-BE49-F238E27FC236}">
                <a16:creationId xmlns:a16="http://schemas.microsoft.com/office/drawing/2014/main" id="{394B36D0-0345-4EE8-8F7A-33999F8C3063}"/>
              </a:ext>
            </a:extLst>
          </p:cNvPr>
          <p:cNvSpPr txBox="1"/>
          <p:nvPr/>
        </p:nvSpPr>
        <p:spPr>
          <a:xfrm>
            <a:off x="1760055" y="5985232"/>
            <a:ext cx="1777382" cy="307777"/>
          </a:xfrm>
          <a:prstGeom prst="rect">
            <a:avLst/>
          </a:prstGeom>
          <a:noFill/>
          <a:ln>
            <a:noFill/>
          </a:ln>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mj-lt"/>
                <a:ea typeface="+mn-ea"/>
                <a:cs typeface="+mn-cs"/>
              </a:rPr>
              <a:t>Signal</a:t>
            </a:r>
            <a:br>
              <a:rPr kumimoji="0" lang="en-US" sz="1000" b="0" i="0" u="none" strike="noStrike" kern="1200" cap="none" spc="0" normalizeH="0" baseline="0" noProof="0">
                <a:ln>
                  <a:noFill/>
                </a:ln>
                <a:effectLst/>
                <a:uLnTx/>
                <a:uFillTx/>
                <a:ea typeface="+mn-ea"/>
                <a:cs typeface="+mn-cs"/>
              </a:rPr>
            </a:br>
            <a:r>
              <a:rPr kumimoji="0" lang="en-US" sz="1000" b="0" i="0" u="none" strike="noStrike" kern="1200" cap="none" spc="0" normalizeH="0" baseline="0" noProof="0">
                <a:ln>
                  <a:noFill/>
                </a:ln>
                <a:effectLst/>
                <a:uLnTx/>
                <a:uFillTx/>
                <a:ea typeface="+mn-ea"/>
                <a:cs typeface="+mn-cs"/>
              </a:rPr>
              <a:t>to make an informed decision</a:t>
            </a:r>
          </a:p>
        </p:txBody>
      </p:sp>
      <p:sp>
        <p:nvSpPr>
          <p:cNvPr id="633" name="signal_7">
            <a:extLst>
              <a:ext uri="{FF2B5EF4-FFF2-40B4-BE49-F238E27FC236}">
                <a16:creationId xmlns:a16="http://schemas.microsoft.com/office/drawing/2014/main" id="{0AB8C6C4-935E-55F9-A453-FD03387CC6C9}"/>
              </a:ext>
              <a:ext uri="{C183D7F6-B498-43B3-948B-1728B52AA6E4}">
                <adec:decorative xmlns:adec="http://schemas.microsoft.com/office/drawing/2017/decorative" val="1"/>
              </a:ext>
            </a:extLst>
          </p:cNvPr>
          <p:cNvSpPr>
            <a:spLocks noChangeAspect="1" noEditPoints="1"/>
          </p:cNvSpPr>
          <p:nvPr/>
        </p:nvSpPr>
        <p:spPr bwMode="auto">
          <a:xfrm>
            <a:off x="1306141" y="6036090"/>
            <a:ext cx="190944" cy="206060"/>
          </a:xfrm>
          <a:custGeom>
            <a:avLst/>
            <a:gdLst>
              <a:gd name="T0" fmla="*/ 0 w 240"/>
              <a:gd name="T1" fmla="*/ 207 h 259"/>
              <a:gd name="T2" fmla="*/ 0 w 240"/>
              <a:gd name="T3" fmla="*/ 259 h 259"/>
              <a:gd name="T4" fmla="*/ 60 w 240"/>
              <a:gd name="T5" fmla="*/ 155 h 259"/>
              <a:gd name="T6" fmla="*/ 60 w 240"/>
              <a:gd name="T7" fmla="*/ 259 h 259"/>
              <a:gd name="T8" fmla="*/ 120 w 240"/>
              <a:gd name="T9" fmla="*/ 102 h 259"/>
              <a:gd name="T10" fmla="*/ 120 w 240"/>
              <a:gd name="T11" fmla="*/ 259 h 259"/>
              <a:gd name="T12" fmla="*/ 179 w 240"/>
              <a:gd name="T13" fmla="*/ 51 h 259"/>
              <a:gd name="T14" fmla="*/ 179 w 240"/>
              <a:gd name="T15" fmla="*/ 259 h 259"/>
              <a:gd name="T16" fmla="*/ 240 w 240"/>
              <a:gd name="T17" fmla="*/ 0 h 259"/>
              <a:gd name="T18" fmla="*/ 240 w 240"/>
              <a:gd name="T19" fmla="*/ 25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259">
                <a:moveTo>
                  <a:pt x="0" y="207"/>
                </a:moveTo>
                <a:lnTo>
                  <a:pt x="0" y="259"/>
                </a:lnTo>
                <a:moveTo>
                  <a:pt x="60" y="155"/>
                </a:moveTo>
                <a:lnTo>
                  <a:pt x="60" y="259"/>
                </a:lnTo>
                <a:moveTo>
                  <a:pt x="120" y="102"/>
                </a:moveTo>
                <a:lnTo>
                  <a:pt x="120" y="259"/>
                </a:lnTo>
                <a:moveTo>
                  <a:pt x="179" y="51"/>
                </a:moveTo>
                <a:lnTo>
                  <a:pt x="179" y="259"/>
                </a:lnTo>
                <a:moveTo>
                  <a:pt x="240" y="0"/>
                </a:moveTo>
                <a:lnTo>
                  <a:pt x="240" y="259"/>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611" name="Round Same Side Corner Rectangle 9">
            <a:hlinkClick r:id="" action="ppaction://noaction"/>
            <a:extLst>
              <a:ext uri="{FF2B5EF4-FFF2-40B4-BE49-F238E27FC236}">
                <a16:creationId xmlns:a16="http://schemas.microsoft.com/office/drawing/2014/main" id="{98D0FB08-1DD6-BF47-3A90-6E37DF4852B4}"/>
              </a:ext>
              <a:ext uri="{C183D7F6-B498-43B3-948B-1728B52AA6E4}">
                <adec:decorative xmlns:adec="http://schemas.microsoft.com/office/drawing/2017/decorative" val="1"/>
              </a:ext>
            </a:extLst>
          </p:cNvPr>
          <p:cNvSpPr>
            <a:spLocks/>
          </p:cNvSpPr>
          <p:nvPr/>
        </p:nvSpPr>
        <p:spPr bwMode="auto">
          <a:xfrm>
            <a:off x="4583304" y="5881636"/>
            <a:ext cx="3025390" cy="514968"/>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marL="0" marR="0" lvl="0" indent="0" algn="ctr" defTabSz="913207" rtl="0" eaLnBrk="1" fontAlgn="base" latinLnBrk="0" hangingPunct="1">
              <a:lnSpc>
                <a:spcPct val="100000"/>
              </a:lnSpc>
              <a:spcBef>
                <a:spcPct val="0"/>
              </a:spcBef>
              <a:spcAft>
                <a:spcPct val="0"/>
              </a:spcAft>
              <a:buClrTx/>
              <a:buSzTx/>
              <a:buFontTx/>
              <a:buNone/>
              <a:tabLst/>
              <a:defRPr/>
            </a:pPr>
            <a:endParaRPr kumimoji="0" lang="en-US" sz="1200" b="0" i="0" u="none" strike="noStrike" kern="800" cap="none" spc="0" normalizeH="0" baseline="0" noProof="0">
              <a:ln>
                <a:noFill/>
              </a:ln>
              <a:solidFill>
                <a:schemeClr val="tx1"/>
              </a:solidFill>
              <a:effectLst/>
              <a:uLnTx/>
              <a:uFillTx/>
              <a:ea typeface="+mn-ea"/>
              <a:cs typeface="Segoe UI" panose="020B0502040204020203" pitchFamily="34" charset="0"/>
            </a:endParaRPr>
          </a:p>
        </p:txBody>
      </p:sp>
      <p:grpSp>
        <p:nvGrpSpPr>
          <p:cNvPr id="621" name="Group 620">
            <a:extLst>
              <a:ext uri="{FF2B5EF4-FFF2-40B4-BE49-F238E27FC236}">
                <a16:creationId xmlns:a16="http://schemas.microsoft.com/office/drawing/2014/main" id="{1E774E41-74AF-F8D0-C2B0-E434549160F7}"/>
              </a:ext>
              <a:ext uri="{C183D7F6-B498-43B3-948B-1728B52AA6E4}">
                <adec:decorative xmlns:adec="http://schemas.microsoft.com/office/drawing/2017/decorative" val="1"/>
              </a:ext>
            </a:extLst>
          </p:cNvPr>
          <p:cNvGrpSpPr>
            <a:grpSpLocks/>
          </p:cNvGrpSpPr>
          <p:nvPr/>
        </p:nvGrpSpPr>
        <p:grpSpPr>
          <a:xfrm>
            <a:off x="4672271" y="5919735"/>
            <a:ext cx="438770" cy="438770"/>
            <a:chOff x="10890332" y="1293129"/>
            <a:chExt cx="529550" cy="529550"/>
          </a:xfrm>
        </p:grpSpPr>
        <p:sp>
          <p:nvSpPr>
            <p:cNvPr id="622" name="Oval 621">
              <a:extLst>
                <a:ext uri="{FF2B5EF4-FFF2-40B4-BE49-F238E27FC236}">
                  <a16:creationId xmlns:a16="http://schemas.microsoft.com/office/drawing/2014/main" id="{09F93F56-21B0-56E2-4490-519B39E0AD6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3" name="Arc 622">
              <a:extLst>
                <a:ext uri="{FF2B5EF4-FFF2-40B4-BE49-F238E27FC236}">
                  <a16:creationId xmlns:a16="http://schemas.microsoft.com/office/drawing/2014/main" id="{BB78292F-C8D9-030D-FA7D-5F237FEB035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4" name="Arc 6_1">
              <a:extLst>
                <a:ext uri="{FF2B5EF4-FFF2-40B4-BE49-F238E27FC236}">
                  <a16:creationId xmlns:a16="http://schemas.microsoft.com/office/drawing/2014/main" id="{C607EEE6-5271-9E8F-A61A-DF2D061E98E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5" name="Arc 6_1_1">
              <a:extLst>
                <a:ext uri="{FF2B5EF4-FFF2-40B4-BE49-F238E27FC236}">
                  <a16:creationId xmlns:a16="http://schemas.microsoft.com/office/drawing/2014/main" id="{5A691DB8-E339-E235-4C61-718EEEC1B89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6" name="Oval 625">
              <a:extLst>
                <a:ext uri="{FF2B5EF4-FFF2-40B4-BE49-F238E27FC236}">
                  <a16:creationId xmlns:a16="http://schemas.microsoft.com/office/drawing/2014/main" id="{1FC45E55-E9FF-DA2D-3796-49FAF05ACF6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348" name="TextBox 347">
            <a:extLst>
              <a:ext uri="{FF2B5EF4-FFF2-40B4-BE49-F238E27FC236}">
                <a16:creationId xmlns:a16="http://schemas.microsoft.com/office/drawing/2014/main" id="{81EA8692-E441-4CD9-8CA1-B877E628684E}"/>
              </a:ext>
            </a:extLst>
          </p:cNvPr>
          <p:cNvSpPr txBox="1"/>
          <p:nvPr/>
        </p:nvSpPr>
        <p:spPr>
          <a:xfrm>
            <a:off x="5250098" y="5985232"/>
            <a:ext cx="1777382" cy="307777"/>
          </a:xfrm>
          <a:prstGeom prst="rect">
            <a:avLst/>
          </a:prstGeom>
          <a:noFill/>
          <a:ln>
            <a:noFill/>
          </a:ln>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mj-lt"/>
                <a:ea typeface="+mn-ea"/>
                <a:cs typeface="+mn-cs"/>
              </a:rPr>
              <a:t>Decision</a:t>
            </a:r>
            <a:br>
              <a:rPr kumimoji="0" lang="en-US" sz="1000" b="0" i="0" u="none" strike="noStrike" kern="1200" cap="none" spc="0" normalizeH="0" baseline="0" noProof="0">
                <a:ln>
                  <a:noFill/>
                </a:ln>
                <a:effectLst/>
                <a:uLnTx/>
                <a:uFillTx/>
                <a:ea typeface="+mn-ea"/>
                <a:cs typeface="+mn-cs"/>
              </a:rPr>
            </a:br>
            <a:r>
              <a:rPr kumimoji="0" lang="en-US" sz="1000" b="0" i="0" u="none" strike="noStrike" kern="1200" cap="none" spc="0" normalizeH="0" baseline="0" noProof="0">
                <a:ln>
                  <a:noFill/>
                </a:ln>
                <a:effectLst/>
                <a:uLnTx/>
                <a:uFillTx/>
                <a:ea typeface="+mn-ea"/>
                <a:cs typeface="+mn-cs"/>
              </a:rPr>
              <a:t>based on organizational policy</a:t>
            </a:r>
          </a:p>
        </p:txBody>
      </p:sp>
      <p:grpSp>
        <p:nvGrpSpPr>
          <p:cNvPr id="634" name="Graphic 26">
            <a:extLst>
              <a:ext uri="{FF2B5EF4-FFF2-40B4-BE49-F238E27FC236}">
                <a16:creationId xmlns:a16="http://schemas.microsoft.com/office/drawing/2014/main" id="{3D745044-7427-20EB-74BD-2C44863A90A3}"/>
              </a:ext>
              <a:ext uri="{C183D7F6-B498-43B3-948B-1728B52AA6E4}">
                <adec:decorative xmlns:adec="http://schemas.microsoft.com/office/drawing/2017/decorative" val="1"/>
              </a:ext>
            </a:extLst>
          </p:cNvPr>
          <p:cNvGrpSpPr/>
          <p:nvPr/>
        </p:nvGrpSpPr>
        <p:grpSpPr>
          <a:xfrm>
            <a:off x="4814127" y="6017036"/>
            <a:ext cx="156263" cy="245530"/>
            <a:chOff x="6118414" y="3340194"/>
            <a:chExt cx="201072" cy="315944"/>
          </a:xfrm>
        </p:grpSpPr>
        <p:sp>
          <p:nvSpPr>
            <p:cNvPr id="635" name="Freeform: Shape 634">
              <a:extLst>
                <a:ext uri="{FF2B5EF4-FFF2-40B4-BE49-F238E27FC236}">
                  <a16:creationId xmlns:a16="http://schemas.microsoft.com/office/drawing/2014/main" id="{3CDD5479-D1AB-C043-5017-50ABF321D189}"/>
                </a:ext>
              </a:extLst>
            </p:cNvPr>
            <p:cNvSpPr/>
            <p:nvPr/>
          </p:nvSpPr>
          <p:spPr>
            <a:xfrm>
              <a:off x="6188042" y="3408679"/>
              <a:ext cx="61722" cy="61722"/>
            </a:xfrm>
            <a:custGeom>
              <a:avLst/>
              <a:gdLst>
                <a:gd name="connsiteX0" fmla="*/ 61722 w 61722"/>
                <a:gd name="connsiteY0" fmla="*/ 30861 h 61722"/>
                <a:gd name="connsiteX1" fmla="*/ 30861 w 61722"/>
                <a:gd name="connsiteY1" fmla="*/ 61722 h 61722"/>
                <a:gd name="connsiteX2" fmla="*/ 0 w 61722"/>
                <a:gd name="connsiteY2" fmla="*/ 30861 h 61722"/>
                <a:gd name="connsiteX3" fmla="*/ 30861 w 61722"/>
                <a:gd name="connsiteY3" fmla="*/ 0 h 61722"/>
                <a:gd name="connsiteX4" fmla="*/ 61722 w 61722"/>
                <a:gd name="connsiteY4" fmla="*/ 30861 h 6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2" h="61722">
                  <a:moveTo>
                    <a:pt x="61722" y="30861"/>
                  </a:moveTo>
                  <a:cubicBezTo>
                    <a:pt x="61722" y="47905"/>
                    <a:pt x="47905" y="61722"/>
                    <a:pt x="30861" y="61722"/>
                  </a:cubicBezTo>
                  <a:cubicBezTo>
                    <a:pt x="13817" y="61722"/>
                    <a:pt x="0" y="47905"/>
                    <a:pt x="0" y="30861"/>
                  </a:cubicBezTo>
                  <a:cubicBezTo>
                    <a:pt x="0" y="13817"/>
                    <a:pt x="13817" y="0"/>
                    <a:pt x="30861" y="0"/>
                  </a:cubicBezTo>
                  <a:cubicBezTo>
                    <a:pt x="47905" y="0"/>
                    <a:pt x="61722" y="13817"/>
                    <a:pt x="61722" y="30861"/>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2" name="Freeform: Shape 191">
              <a:extLst>
                <a:ext uri="{FF2B5EF4-FFF2-40B4-BE49-F238E27FC236}">
                  <a16:creationId xmlns:a16="http://schemas.microsoft.com/office/drawing/2014/main" id="{FC7FEEF0-42A0-B13A-284D-D82EA844D3E2}"/>
                </a:ext>
              </a:extLst>
            </p:cNvPr>
            <p:cNvSpPr/>
            <p:nvPr/>
          </p:nvSpPr>
          <p:spPr>
            <a:xfrm>
              <a:off x="6156800" y="3374484"/>
              <a:ext cx="124110" cy="130206"/>
            </a:xfrm>
            <a:custGeom>
              <a:avLst/>
              <a:gdLst>
                <a:gd name="connsiteX0" fmla="*/ 116205 w 124110"/>
                <a:gd name="connsiteY0" fmla="*/ 65056 h 130206"/>
                <a:gd name="connsiteX1" fmla="*/ 113538 w 124110"/>
                <a:gd name="connsiteY1" fmla="*/ 48482 h 130206"/>
                <a:gd name="connsiteX2" fmla="*/ 124111 w 124110"/>
                <a:gd name="connsiteY2" fmla="*/ 42386 h 130206"/>
                <a:gd name="connsiteX3" fmla="*/ 112776 w 124110"/>
                <a:gd name="connsiteY3" fmla="*/ 22669 h 130206"/>
                <a:gd name="connsiteX4" fmla="*/ 102203 w 124110"/>
                <a:gd name="connsiteY4" fmla="*/ 28766 h 130206"/>
                <a:gd name="connsiteX5" fmla="*/ 73438 w 124110"/>
                <a:gd name="connsiteY5" fmla="*/ 12097 h 130206"/>
                <a:gd name="connsiteX6" fmla="*/ 73438 w 124110"/>
                <a:gd name="connsiteY6" fmla="*/ 0 h 130206"/>
                <a:gd name="connsiteX7" fmla="*/ 50768 w 124110"/>
                <a:gd name="connsiteY7" fmla="*/ 0 h 130206"/>
                <a:gd name="connsiteX8" fmla="*/ 50768 w 124110"/>
                <a:gd name="connsiteY8" fmla="*/ 12192 h 130206"/>
                <a:gd name="connsiteX9" fmla="*/ 22003 w 124110"/>
                <a:gd name="connsiteY9" fmla="*/ 28766 h 130206"/>
                <a:gd name="connsiteX10" fmla="*/ 11430 w 124110"/>
                <a:gd name="connsiteY10" fmla="*/ 22669 h 130206"/>
                <a:gd name="connsiteX11" fmla="*/ 0 w 124110"/>
                <a:gd name="connsiteY11" fmla="*/ 42386 h 130206"/>
                <a:gd name="connsiteX12" fmla="*/ 10573 w 124110"/>
                <a:gd name="connsiteY12" fmla="*/ 48482 h 130206"/>
                <a:gd name="connsiteX13" fmla="*/ 7906 w 124110"/>
                <a:gd name="connsiteY13" fmla="*/ 65056 h 130206"/>
                <a:gd name="connsiteX14" fmla="*/ 10573 w 124110"/>
                <a:gd name="connsiteY14" fmla="*/ 81629 h 130206"/>
                <a:gd name="connsiteX15" fmla="*/ 0 w 124110"/>
                <a:gd name="connsiteY15" fmla="*/ 87725 h 130206"/>
                <a:gd name="connsiteX16" fmla="*/ 11335 w 124110"/>
                <a:gd name="connsiteY16" fmla="*/ 107442 h 130206"/>
                <a:gd name="connsiteX17" fmla="*/ 21907 w 124110"/>
                <a:gd name="connsiteY17" fmla="*/ 101346 h 130206"/>
                <a:gd name="connsiteX18" fmla="*/ 50673 w 124110"/>
                <a:gd name="connsiteY18" fmla="*/ 118015 h 130206"/>
                <a:gd name="connsiteX19" fmla="*/ 50673 w 124110"/>
                <a:gd name="connsiteY19" fmla="*/ 130207 h 130206"/>
                <a:gd name="connsiteX20" fmla="*/ 73438 w 124110"/>
                <a:gd name="connsiteY20" fmla="*/ 130207 h 130206"/>
                <a:gd name="connsiteX21" fmla="*/ 73438 w 124110"/>
                <a:gd name="connsiteY21" fmla="*/ 118015 h 130206"/>
                <a:gd name="connsiteX22" fmla="*/ 102203 w 124110"/>
                <a:gd name="connsiteY22" fmla="*/ 101346 h 130206"/>
                <a:gd name="connsiteX23" fmla="*/ 112776 w 124110"/>
                <a:gd name="connsiteY23" fmla="*/ 107442 h 130206"/>
                <a:gd name="connsiteX24" fmla="*/ 124111 w 124110"/>
                <a:gd name="connsiteY24" fmla="*/ 87725 h 130206"/>
                <a:gd name="connsiteX25" fmla="*/ 113538 w 124110"/>
                <a:gd name="connsiteY25" fmla="*/ 81629 h 130206"/>
                <a:gd name="connsiteX26" fmla="*/ 116205 w 124110"/>
                <a:gd name="connsiteY26" fmla="*/ 65056 h 13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4110" h="130206">
                  <a:moveTo>
                    <a:pt x="116205" y="65056"/>
                  </a:moveTo>
                  <a:cubicBezTo>
                    <a:pt x="116205" y="59245"/>
                    <a:pt x="115252" y="53721"/>
                    <a:pt x="113538" y="48482"/>
                  </a:cubicBezTo>
                  <a:lnTo>
                    <a:pt x="124111" y="42386"/>
                  </a:lnTo>
                  <a:lnTo>
                    <a:pt x="112776" y="22669"/>
                  </a:lnTo>
                  <a:lnTo>
                    <a:pt x="102203" y="28766"/>
                  </a:lnTo>
                  <a:cubicBezTo>
                    <a:pt x="94678" y="20479"/>
                    <a:pt x="84773" y="14573"/>
                    <a:pt x="73438" y="12097"/>
                  </a:cubicBezTo>
                  <a:lnTo>
                    <a:pt x="73438" y="0"/>
                  </a:lnTo>
                  <a:lnTo>
                    <a:pt x="50768" y="0"/>
                  </a:lnTo>
                  <a:lnTo>
                    <a:pt x="50768" y="12192"/>
                  </a:lnTo>
                  <a:cubicBezTo>
                    <a:pt x="39433" y="14573"/>
                    <a:pt x="29432" y="20479"/>
                    <a:pt x="22003" y="28766"/>
                  </a:cubicBezTo>
                  <a:lnTo>
                    <a:pt x="11430" y="22669"/>
                  </a:lnTo>
                  <a:lnTo>
                    <a:pt x="0" y="42386"/>
                  </a:lnTo>
                  <a:lnTo>
                    <a:pt x="10573" y="48482"/>
                  </a:lnTo>
                  <a:cubicBezTo>
                    <a:pt x="8858" y="53721"/>
                    <a:pt x="7906" y="59341"/>
                    <a:pt x="7906" y="65056"/>
                  </a:cubicBezTo>
                  <a:cubicBezTo>
                    <a:pt x="7906" y="70866"/>
                    <a:pt x="8858" y="76391"/>
                    <a:pt x="10573" y="81629"/>
                  </a:cubicBezTo>
                  <a:lnTo>
                    <a:pt x="0" y="87725"/>
                  </a:lnTo>
                  <a:lnTo>
                    <a:pt x="11335" y="107442"/>
                  </a:lnTo>
                  <a:lnTo>
                    <a:pt x="21907" y="101346"/>
                  </a:lnTo>
                  <a:cubicBezTo>
                    <a:pt x="29432" y="109633"/>
                    <a:pt x="39338" y="115538"/>
                    <a:pt x="50673" y="118015"/>
                  </a:cubicBezTo>
                  <a:lnTo>
                    <a:pt x="50673" y="130207"/>
                  </a:lnTo>
                  <a:lnTo>
                    <a:pt x="73438" y="130207"/>
                  </a:lnTo>
                  <a:lnTo>
                    <a:pt x="73438" y="118015"/>
                  </a:lnTo>
                  <a:cubicBezTo>
                    <a:pt x="84773" y="115634"/>
                    <a:pt x="94678" y="109633"/>
                    <a:pt x="102203" y="101346"/>
                  </a:cubicBezTo>
                  <a:lnTo>
                    <a:pt x="112776" y="107442"/>
                  </a:lnTo>
                  <a:lnTo>
                    <a:pt x="124111" y="87725"/>
                  </a:lnTo>
                  <a:lnTo>
                    <a:pt x="113538" y="81629"/>
                  </a:lnTo>
                  <a:cubicBezTo>
                    <a:pt x="115252" y="76486"/>
                    <a:pt x="116205" y="70866"/>
                    <a:pt x="116205" y="65056"/>
                  </a:cubicBez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3" name="Freeform: Shape 192">
              <a:extLst>
                <a:ext uri="{FF2B5EF4-FFF2-40B4-BE49-F238E27FC236}">
                  <a16:creationId xmlns:a16="http://schemas.microsoft.com/office/drawing/2014/main" id="{903EBD89-5DC7-948D-FF12-F7356A4AC9CF}"/>
                </a:ext>
              </a:extLst>
            </p:cNvPr>
            <p:cNvSpPr/>
            <p:nvPr/>
          </p:nvSpPr>
          <p:spPr>
            <a:xfrm>
              <a:off x="6118414" y="3340194"/>
              <a:ext cx="201072" cy="315944"/>
            </a:xfrm>
            <a:custGeom>
              <a:avLst/>
              <a:gdLst>
                <a:gd name="connsiteX0" fmla="*/ 152305 w 201072"/>
                <a:gd name="connsiteY0" fmla="*/ 239173 h 315944"/>
                <a:gd name="connsiteX1" fmla="*/ 152305 w 201072"/>
                <a:gd name="connsiteY1" fmla="*/ 279464 h 315944"/>
                <a:gd name="connsiteX2" fmla="*/ 115824 w 201072"/>
                <a:gd name="connsiteY2" fmla="*/ 315944 h 315944"/>
                <a:gd name="connsiteX3" fmla="*/ 85154 w 201072"/>
                <a:gd name="connsiteY3" fmla="*/ 315944 h 315944"/>
                <a:gd name="connsiteX4" fmla="*/ 48673 w 201072"/>
                <a:gd name="connsiteY4" fmla="*/ 279464 h 315944"/>
                <a:gd name="connsiteX5" fmla="*/ 48673 w 201072"/>
                <a:gd name="connsiteY5" fmla="*/ 239173 h 315944"/>
                <a:gd name="connsiteX6" fmla="*/ 48482 w 201072"/>
                <a:gd name="connsiteY6" fmla="*/ 234791 h 315944"/>
                <a:gd name="connsiteX7" fmla="*/ 28956 w 201072"/>
                <a:gd name="connsiteY7" fmla="*/ 183833 h 315944"/>
                <a:gd name="connsiteX8" fmla="*/ 27527 w 201072"/>
                <a:gd name="connsiteY8" fmla="*/ 181261 h 315944"/>
                <a:gd name="connsiteX9" fmla="*/ 0 w 201072"/>
                <a:gd name="connsiteY9" fmla="*/ 101156 h 315944"/>
                <a:gd name="connsiteX10" fmla="*/ 100679 w 201072"/>
                <a:gd name="connsiteY10" fmla="*/ 0 h 315944"/>
                <a:gd name="connsiteX11" fmla="*/ 201073 w 201072"/>
                <a:gd name="connsiteY11" fmla="*/ 101156 h 315944"/>
                <a:gd name="connsiteX12" fmla="*/ 174403 w 201072"/>
                <a:gd name="connsiteY12" fmla="*/ 179642 h 315944"/>
                <a:gd name="connsiteX13" fmla="*/ 172022 w 201072"/>
                <a:gd name="connsiteY13" fmla="*/ 183833 h 315944"/>
                <a:gd name="connsiteX14" fmla="*/ 152114 w 201072"/>
                <a:gd name="connsiteY14" fmla="*/ 235744 h 315944"/>
                <a:gd name="connsiteX15" fmla="*/ 152305 w 201072"/>
                <a:gd name="connsiteY15" fmla="*/ 239173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1072" h="315944">
                  <a:moveTo>
                    <a:pt x="152305" y="239173"/>
                  </a:moveTo>
                  <a:lnTo>
                    <a:pt x="152305" y="279464"/>
                  </a:lnTo>
                  <a:cubicBezTo>
                    <a:pt x="152305" y="299657"/>
                    <a:pt x="136017" y="315944"/>
                    <a:pt x="115824" y="315944"/>
                  </a:cubicBezTo>
                  <a:lnTo>
                    <a:pt x="85154" y="315944"/>
                  </a:lnTo>
                  <a:cubicBezTo>
                    <a:pt x="64961" y="315944"/>
                    <a:pt x="48673" y="299657"/>
                    <a:pt x="48673" y="279464"/>
                  </a:cubicBezTo>
                  <a:lnTo>
                    <a:pt x="48673" y="239173"/>
                  </a:lnTo>
                  <a:lnTo>
                    <a:pt x="48482" y="234791"/>
                  </a:lnTo>
                  <a:cubicBezTo>
                    <a:pt x="48292" y="218218"/>
                    <a:pt x="38862" y="201454"/>
                    <a:pt x="28956" y="183833"/>
                  </a:cubicBezTo>
                  <a:lnTo>
                    <a:pt x="27527" y="181261"/>
                  </a:lnTo>
                  <a:cubicBezTo>
                    <a:pt x="14669" y="158496"/>
                    <a:pt x="0" y="132874"/>
                    <a:pt x="0" y="101156"/>
                  </a:cubicBezTo>
                  <a:cubicBezTo>
                    <a:pt x="0" y="43434"/>
                    <a:pt x="43339" y="0"/>
                    <a:pt x="100679" y="0"/>
                  </a:cubicBezTo>
                  <a:cubicBezTo>
                    <a:pt x="157734" y="0"/>
                    <a:pt x="201073" y="43529"/>
                    <a:pt x="201073" y="101156"/>
                  </a:cubicBezTo>
                  <a:cubicBezTo>
                    <a:pt x="201073" y="132112"/>
                    <a:pt x="186976" y="157353"/>
                    <a:pt x="174403" y="179642"/>
                  </a:cubicBezTo>
                  <a:lnTo>
                    <a:pt x="172022" y="183833"/>
                  </a:lnTo>
                  <a:cubicBezTo>
                    <a:pt x="161830" y="201644"/>
                    <a:pt x="152114" y="218599"/>
                    <a:pt x="152114" y="235744"/>
                  </a:cubicBezTo>
                  <a:lnTo>
                    <a:pt x="152305" y="239173"/>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4" name="Freeform: Shape 193">
              <a:extLst>
                <a:ext uri="{FF2B5EF4-FFF2-40B4-BE49-F238E27FC236}">
                  <a16:creationId xmlns:a16="http://schemas.microsoft.com/office/drawing/2014/main" id="{B11E6558-8B31-E6F0-D8EC-A7759869418A}"/>
                </a:ext>
              </a:extLst>
            </p:cNvPr>
            <p:cNvSpPr/>
            <p:nvPr/>
          </p:nvSpPr>
          <p:spPr>
            <a:xfrm>
              <a:off x="6170326" y="3607847"/>
              <a:ext cx="96202" cy="9525"/>
            </a:xfrm>
            <a:custGeom>
              <a:avLst/>
              <a:gdLst>
                <a:gd name="connsiteX0" fmla="*/ 0 w 96202"/>
                <a:gd name="connsiteY0" fmla="*/ 0 h 9525"/>
                <a:gd name="connsiteX1" fmla="*/ 96203 w 96202"/>
                <a:gd name="connsiteY1" fmla="*/ 0 h 9525"/>
              </a:gdLst>
              <a:ahLst/>
              <a:cxnLst>
                <a:cxn ang="0">
                  <a:pos x="connsiteX0" y="connsiteY0"/>
                </a:cxn>
                <a:cxn ang="0">
                  <a:pos x="connsiteX1" y="connsiteY1"/>
                </a:cxn>
              </a:cxnLst>
              <a:rect l="l" t="t" r="r" b="b"/>
              <a:pathLst>
                <a:path w="96202" h="9525">
                  <a:moveTo>
                    <a:pt x="0" y="0"/>
                  </a:moveTo>
                  <a:lnTo>
                    <a:pt x="96203"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95" name="Freeform: Shape 194">
              <a:extLst>
                <a:ext uri="{FF2B5EF4-FFF2-40B4-BE49-F238E27FC236}">
                  <a16:creationId xmlns:a16="http://schemas.microsoft.com/office/drawing/2014/main" id="{DBE1AB02-7494-60B3-7807-E1FA5D300938}"/>
                </a:ext>
              </a:extLst>
            </p:cNvPr>
            <p:cNvSpPr/>
            <p:nvPr/>
          </p:nvSpPr>
          <p:spPr>
            <a:xfrm>
              <a:off x="6217570" y="3506691"/>
              <a:ext cx="9525" cy="99726"/>
            </a:xfrm>
            <a:custGeom>
              <a:avLst/>
              <a:gdLst>
                <a:gd name="connsiteX0" fmla="*/ 0 w 9525"/>
                <a:gd name="connsiteY0" fmla="*/ 0 h 99726"/>
                <a:gd name="connsiteX1" fmla="*/ 0 w 9525"/>
                <a:gd name="connsiteY1" fmla="*/ 99727 h 99726"/>
              </a:gdLst>
              <a:ahLst/>
              <a:cxnLst>
                <a:cxn ang="0">
                  <a:pos x="connsiteX0" y="connsiteY0"/>
                </a:cxn>
                <a:cxn ang="0">
                  <a:pos x="connsiteX1" y="connsiteY1"/>
                </a:cxn>
              </a:cxnLst>
              <a:rect l="l" t="t" r="r" b="b"/>
              <a:pathLst>
                <a:path w="9525" h="99726">
                  <a:moveTo>
                    <a:pt x="0" y="0"/>
                  </a:moveTo>
                  <a:lnTo>
                    <a:pt x="0" y="99727"/>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sp>
        <p:nvSpPr>
          <p:cNvPr id="612" name="Round Same Side Corner Rectangle 9">
            <a:hlinkClick r:id="" action="ppaction://noaction"/>
            <a:extLst>
              <a:ext uri="{FF2B5EF4-FFF2-40B4-BE49-F238E27FC236}">
                <a16:creationId xmlns:a16="http://schemas.microsoft.com/office/drawing/2014/main" id="{380723E3-4A15-9626-2F15-830947865A54}"/>
              </a:ext>
              <a:ext uri="{C183D7F6-B498-43B3-948B-1728B52AA6E4}">
                <adec:decorative xmlns:adec="http://schemas.microsoft.com/office/drawing/2017/decorative" val="1"/>
              </a:ext>
            </a:extLst>
          </p:cNvPr>
          <p:cNvSpPr>
            <a:spLocks/>
          </p:cNvSpPr>
          <p:nvPr/>
        </p:nvSpPr>
        <p:spPr bwMode="auto">
          <a:xfrm>
            <a:off x="8073347" y="5881636"/>
            <a:ext cx="3025390" cy="514968"/>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marL="0" marR="0" lvl="0" indent="0" algn="ctr" defTabSz="913207" rtl="0" eaLnBrk="1" fontAlgn="base" latinLnBrk="0" hangingPunct="1">
              <a:lnSpc>
                <a:spcPct val="100000"/>
              </a:lnSpc>
              <a:spcBef>
                <a:spcPct val="0"/>
              </a:spcBef>
              <a:spcAft>
                <a:spcPct val="0"/>
              </a:spcAft>
              <a:buClrTx/>
              <a:buSzTx/>
              <a:buFontTx/>
              <a:buNone/>
              <a:tabLst/>
              <a:defRPr/>
            </a:pPr>
            <a:endParaRPr kumimoji="0" lang="en-US" sz="1200" b="0" i="0" u="none" strike="noStrike" kern="800" cap="none" spc="0" normalizeH="0" baseline="0" noProof="0">
              <a:ln>
                <a:noFill/>
              </a:ln>
              <a:solidFill>
                <a:schemeClr val="tx1"/>
              </a:solidFill>
              <a:effectLst/>
              <a:uLnTx/>
              <a:uFillTx/>
              <a:ea typeface="+mn-ea"/>
              <a:cs typeface="Segoe UI" panose="020B0502040204020203" pitchFamily="34" charset="0"/>
            </a:endParaRPr>
          </a:p>
        </p:txBody>
      </p:sp>
      <p:grpSp>
        <p:nvGrpSpPr>
          <p:cNvPr id="627" name="Group 626">
            <a:extLst>
              <a:ext uri="{FF2B5EF4-FFF2-40B4-BE49-F238E27FC236}">
                <a16:creationId xmlns:a16="http://schemas.microsoft.com/office/drawing/2014/main" id="{E14FBDE2-B585-3CA5-7B41-449804F02824}"/>
              </a:ext>
              <a:ext uri="{C183D7F6-B498-43B3-948B-1728B52AA6E4}">
                <adec:decorative xmlns:adec="http://schemas.microsoft.com/office/drawing/2017/decorative" val="1"/>
              </a:ext>
            </a:extLst>
          </p:cNvPr>
          <p:cNvGrpSpPr>
            <a:grpSpLocks/>
          </p:cNvGrpSpPr>
          <p:nvPr/>
        </p:nvGrpSpPr>
        <p:grpSpPr>
          <a:xfrm>
            <a:off x="8162314" y="5919735"/>
            <a:ext cx="438770" cy="438770"/>
            <a:chOff x="10890332" y="1293129"/>
            <a:chExt cx="529550" cy="529550"/>
          </a:xfrm>
        </p:grpSpPr>
        <p:sp>
          <p:nvSpPr>
            <p:cNvPr id="628" name="Oval 627">
              <a:extLst>
                <a:ext uri="{FF2B5EF4-FFF2-40B4-BE49-F238E27FC236}">
                  <a16:creationId xmlns:a16="http://schemas.microsoft.com/office/drawing/2014/main" id="{81EEE7E2-A50E-6946-FE8E-4236A56CD60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29" name="Arc 628">
              <a:extLst>
                <a:ext uri="{FF2B5EF4-FFF2-40B4-BE49-F238E27FC236}">
                  <a16:creationId xmlns:a16="http://schemas.microsoft.com/office/drawing/2014/main" id="{E1C7CD39-0DEC-CF73-5FD7-2F0615B97F5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30" name="Arc 6_1">
              <a:extLst>
                <a:ext uri="{FF2B5EF4-FFF2-40B4-BE49-F238E27FC236}">
                  <a16:creationId xmlns:a16="http://schemas.microsoft.com/office/drawing/2014/main" id="{FCBEDC73-69F5-7AAB-888A-1C8E5433506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31" name="Arc 6_1_1">
              <a:extLst>
                <a:ext uri="{FF2B5EF4-FFF2-40B4-BE49-F238E27FC236}">
                  <a16:creationId xmlns:a16="http://schemas.microsoft.com/office/drawing/2014/main" id="{05F61688-754B-34AB-164C-A1FF4E007E5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632" name="Oval 631">
              <a:extLst>
                <a:ext uri="{FF2B5EF4-FFF2-40B4-BE49-F238E27FC236}">
                  <a16:creationId xmlns:a16="http://schemas.microsoft.com/office/drawing/2014/main" id="{407FFE65-34E5-23DA-9E4F-E7EA027CCBD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372" name="TextBox 371">
            <a:extLst>
              <a:ext uri="{FF2B5EF4-FFF2-40B4-BE49-F238E27FC236}">
                <a16:creationId xmlns:a16="http://schemas.microsoft.com/office/drawing/2014/main" id="{F5793125-7507-4460-8EFC-00119376F5D0}"/>
              </a:ext>
            </a:extLst>
          </p:cNvPr>
          <p:cNvSpPr txBox="1"/>
          <p:nvPr/>
        </p:nvSpPr>
        <p:spPr>
          <a:xfrm>
            <a:off x="8740141" y="5985232"/>
            <a:ext cx="1777382" cy="307777"/>
          </a:xfrm>
          <a:prstGeom prst="rect">
            <a:avLst/>
          </a:prstGeom>
          <a:noFill/>
          <a:ln>
            <a:noFill/>
          </a:ln>
        </p:spPr>
        <p:txBody>
          <a:bodyPr wrap="square" lIns="0" tIns="0" rIns="0" bIns="0"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mj-lt"/>
                <a:ea typeface="+mn-ea"/>
                <a:cs typeface="+mn-cs"/>
              </a:rPr>
              <a:t>Enforcement</a:t>
            </a:r>
            <a:br>
              <a:rPr kumimoji="0" lang="en-US" sz="1000" b="0" i="0" u="none" strike="noStrike" kern="1200" cap="none" spc="0" normalizeH="0" baseline="0" noProof="0">
                <a:ln>
                  <a:noFill/>
                </a:ln>
                <a:effectLst/>
                <a:uLnTx/>
                <a:uFillTx/>
                <a:ea typeface="+mn-ea"/>
                <a:cs typeface="+mn-cs"/>
              </a:rPr>
            </a:br>
            <a:r>
              <a:rPr kumimoji="0" lang="en-US" sz="1000" b="0" i="0" u="none" strike="noStrike" kern="1200" cap="none" spc="0" normalizeH="0" baseline="0" noProof="0">
                <a:ln>
                  <a:noFill/>
                </a:ln>
                <a:effectLst/>
                <a:uLnTx/>
                <a:uFillTx/>
                <a:ea typeface="+mn-ea"/>
                <a:cs typeface="+mn-cs"/>
              </a:rPr>
              <a:t>of policy across resources</a:t>
            </a:r>
          </a:p>
        </p:txBody>
      </p:sp>
      <p:sp>
        <p:nvSpPr>
          <p:cNvPr id="196" name="Shield_EA18">
            <a:extLst>
              <a:ext uri="{FF2B5EF4-FFF2-40B4-BE49-F238E27FC236}">
                <a16:creationId xmlns:a16="http://schemas.microsoft.com/office/drawing/2014/main" id="{C6944D4B-3DD0-C409-89B7-2A9D2B56F9C1}"/>
              </a:ext>
              <a:ext uri="{C183D7F6-B498-43B3-948B-1728B52AA6E4}">
                <adec:decorative xmlns:adec="http://schemas.microsoft.com/office/drawing/2017/decorative" val="1"/>
              </a:ext>
            </a:extLst>
          </p:cNvPr>
          <p:cNvSpPr>
            <a:spLocks noChangeAspect="1"/>
          </p:cNvSpPr>
          <p:nvPr/>
        </p:nvSpPr>
        <p:spPr bwMode="auto">
          <a:xfrm>
            <a:off x="8273376" y="6023792"/>
            <a:ext cx="216646" cy="23065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nvGrpSpPr>
          <p:cNvPr id="24" name="Group 23">
            <a:extLst>
              <a:ext uri="{FF2B5EF4-FFF2-40B4-BE49-F238E27FC236}">
                <a16:creationId xmlns:a16="http://schemas.microsoft.com/office/drawing/2014/main" id="{40B0E0B9-7DA9-FA2B-76E2-D7C1FAAA1849}"/>
              </a:ext>
              <a:ext uri="{C183D7F6-B498-43B3-948B-1728B52AA6E4}">
                <adec:decorative xmlns:adec="http://schemas.microsoft.com/office/drawing/2017/decorative" val="1"/>
              </a:ext>
            </a:extLst>
          </p:cNvPr>
          <p:cNvGrpSpPr/>
          <p:nvPr/>
        </p:nvGrpSpPr>
        <p:grpSpPr>
          <a:xfrm>
            <a:off x="5140250" y="2572688"/>
            <a:ext cx="1986219" cy="1957339"/>
            <a:chOff x="5140251" y="2445122"/>
            <a:chExt cx="1986219" cy="1957339"/>
          </a:xfrm>
        </p:grpSpPr>
        <p:sp>
          <p:nvSpPr>
            <p:cNvPr id="429" name="Arc 428">
              <a:extLst>
                <a:ext uri="{FF2B5EF4-FFF2-40B4-BE49-F238E27FC236}">
                  <a16:creationId xmlns:a16="http://schemas.microsoft.com/office/drawing/2014/main" id="{BD5C02E4-2930-A71B-B86E-90E008A015D5}"/>
                </a:ext>
              </a:extLst>
            </p:cNvPr>
            <p:cNvSpPr/>
            <p:nvPr/>
          </p:nvSpPr>
          <p:spPr>
            <a:xfrm>
              <a:off x="5198719" y="2543920"/>
              <a:ext cx="1858542" cy="1858541"/>
            </a:xfrm>
            <a:prstGeom prst="arc">
              <a:avLst>
                <a:gd name="adj1" fmla="val 2249539"/>
                <a:gd name="adj2" fmla="val 5840073"/>
              </a:avLst>
            </a:prstGeom>
            <a:noFill/>
            <a:ln w="9525" cap="flat" cmpd="sng" algn="ctr">
              <a:solidFill>
                <a:srgbClr val="0078D7"/>
              </a:solidFill>
              <a:prstDash val="solid"/>
              <a:headEnd type="triangle" w="med" len="sm"/>
              <a:tailEnd type="none" w="med" len="sm"/>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430" name="Arc 429">
              <a:extLst>
                <a:ext uri="{FF2B5EF4-FFF2-40B4-BE49-F238E27FC236}">
                  <a16:creationId xmlns:a16="http://schemas.microsoft.com/office/drawing/2014/main" id="{BB9A355A-2C60-B130-258F-04A3C137F76C}"/>
                </a:ext>
              </a:extLst>
            </p:cNvPr>
            <p:cNvSpPr/>
            <p:nvPr/>
          </p:nvSpPr>
          <p:spPr>
            <a:xfrm rot="20984159">
              <a:off x="5214424" y="2445122"/>
              <a:ext cx="1912046" cy="1858541"/>
            </a:xfrm>
            <a:prstGeom prst="arc">
              <a:avLst>
                <a:gd name="adj1" fmla="val 17443363"/>
                <a:gd name="adj2" fmla="val 20404202"/>
              </a:avLst>
            </a:prstGeom>
            <a:noFill/>
            <a:ln w="9525" cap="flat" cmpd="sng" algn="ctr">
              <a:solidFill>
                <a:srgbClr val="0078D7"/>
              </a:solidFill>
              <a:prstDash val="solid"/>
              <a:headEnd type="none" w="med" len="sm"/>
              <a:tailEnd type="triangle" w="med" len="sm"/>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8" name="Arc 1027">
              <a:extLst>
                <a:ext uri="{FF2B5EF4-FFF2-40B4-BE49-F238E27FC236}">
                  <a16:creationId xmlns:a16="http://schemas.microsoft.com/office/drawing/2014/main" id="{F1A5BE7F-1C0E-4BCC-52CE-98F1EC225B73}"/>
                </a:ext>
              </a:extLst>
            </p:cNvPr>
            <p:cNvSpPr/>
            <p:nvPr/>
          </p:nvSpPr>
          <p:spPr>
            <a:xfrm>
              <a:off x="5140251" y="2543920"/>
              <a:ext cx="1858542" cy="1858541"/>
            </a:xfrm>
            <a:prstGeom prst="arc">
              <a:avLst>
                <a:gd name="adj1" fmla="val 9905982"/>
                <a:gd name="adj2" fmla="val 12734190"/>
              </a:avLst>
            </a:prstGeom>
            <a:noFill/>
            <a:ln w="9525" cap="flat" cmpd="sng" algn="ctr">
              <a:solidFill>
                <a:srgbClr val="0078D7"/>
              </a:solidFill>
              <a:prstDash val="solid"/>
              <a:headEnd type="triangle" w="med" len="sm"/>
              <a:tailEnd type="triangle" w="med" len="sm"/>
            </a:ln>
            <a:effectLst/>
          </p:spPr>
          <p:txBody>
            <a:bodyPr rtlCol="0" anchor="ct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sp>
        <p:nvSpPr>
          <p:cNvPr id="871" name="Rectangle 870">
            <a:extLst>
              <a:ext uri="{FF2B5EF4-FFF2-40B4-BE49-F238E27FC236}">
                <a16:creationId xmlns:a16="http://schemas.microsoft.com/office/drawing/2014/main" id="{0838FB1F-6312-B66B-F69E-EB0A761731B9}"/>
              </a:ext>
              <a:ext uri="{C183D7F6-B498-43B3-948B-1728B52AA6E4}">
                <adec:decorative xmlns:adec="http://schemas.microsoft.com/office/drawing/2017/decorative" val="1"/>
              </a:ext>
            </a:extLst>
          </p:cNvPr>
          <p:cNvSpPr/>
          <p:nvPr/>
        </p:nvSpPr>
        <p:spPr bwMode="auto">
          <a:xfrm>
            <a:off x="2921964" y="3388014"/>
            <a:ext cx="1594833" cy="43631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11" tIns="140569" rIns="175711" bIns="140569" numCol="1" spcCol="0" rtlCol="0" fromWordArt="0" anchor="t" anchorCtr="0" forceAA="0" compatLnSpc="1">
            <a:prstTxWarp prst="textNoShape">
              <a:avLst/>
            </a:prstTxWarp>
            <a:noAutofit/>
          </a:bodyPr>
          <a:lstStyle/>
          <a:p>
            <a:pPr marL="0" marR="0" lvl="0" indent="0" algn="ctr" defTabSz="895750"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effectLst/>
              <a:uLnTx/>
              <a:uFillTx/>
              <a:ea typeface="+mn-ea"/>
              <a:cs typeface="Segoe UI" pitchFamily="34" charset="0"/>
            </a:endParaRPr>
          </a:p>
        </p:txBody>
      </p:sp>
      <p:grpSp>
        <p:nvGrpSpPr>
          <p:cNvPr id="684" name="Group 683">
            <a:extLst>
              <a:ext uri="{FF2B5EF4-FFF2-40B4-BE49-F238E27FC236}">
                <a16:creationId xmlns:a16="http://schemas.microsoft.com/office/drawing/2014/main" id="{43DB2A96-A332-A1EC-E4DD-D00A0BAE5F99}"/>
              </a:ext>
              <a:ext uri="{C183D7F6-B498-43B3-948B-1728B52AA6E4}">
                <adec:decorative xmlns:adec="http://schemas.microsoft.com/office/drawing/2017/decorative" val="1"/>
              </a:ext>
            </a:extLst>
          </p:cNvPr>
          <p:cNvGrpSpPr>
            <a:grpSpLocks noChangeAspect="1"/>
          </p:cNvGrpSpPr>
          <p:nvPr/>
        </p:nvGrpSpPr>
        <p:grpSpPr>
          <a:xfrm>
            <a:off x="5225957" y="3537739"/>
            <a:ext cx="511078" cy="265072"/>
            <a:chOff x="7121029" y="7062921"/>
            <a:chExt cx="511078" cy="642200"/>
          </a:xfrm>
        </p:grpSpPr>
        <p:cxnSp>
          <p:nvCxnSpPr>
            <p:cNvPr id="685" name="Straight Connector 684">
              <a:extLst>
                <a:ext uri="{FF2B5EF4-FFF2-40B4-BE49-F238E27FC236}">
                  <a16:creationId xmlns:a16="http://schemas.microsoft.com/office/drawing/2014/main" id="{913ADD08-6A3B-D25E-B454-856D67F7D663}"/>
                </a:ext>
              </a:extLst>
            </p:cNvPr>
            <p:cNvCxnSpPr>
              <a:cxnSpLocks/>
            </p:cNvCxnSpPr>
            <p:nvPr/>
          </p:nvCxnSpPr>
          <p:spPr>
            <a:xfrm>
              <a:off x="7377467" y="7062921"/>
              <a:ext cx="0" cy="64220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6" name="Straight Connector 685">
              <a:extLst>
                <a:ext uri="{FF2B5EF4-FFF2-40B4-BE49-F238E27FC236}">
                  <a16:creationId xmlns:a16="http://schemas.microsoft.com/office/drawing/2014/main" id="{9B4A2252-422E-28F3-DB41-708880E0397D}"/>
                </a:ext>
              </a:extLst>
            </p:cNvPr>
            <p:cNvCxnSpPr>
              <a:cxnSpLocks/>
            </p:cNvCxnSpPr>
            <p:nvPr/>
          </p:nvCxnSpPr>
          <p:spPr>
            <a:xfrm>
              <a:off x="7121029" y="7384021"/>
              <a:ext cx="511078" cy="0"/>
            </a:xfrm>
            <a:prstGeom prst="line">
              <a:avLst/>
            </a:prstGeom>
            <a:ln w="19050">
              <a:solidFill>
                <a:srgbClr val="FFFF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74CF9AC9-55A5-7093-575B-22DF08777729}"/>
              </a:ext>
              <a:ext uri="{C183D7F6-B498-43B3-948B-1728B52AA6E4}">
                <adec:decorative xmlns:adec="http://schemas.microsoft.com/office/drawing/2017/decorative" val="1"/>
              </a:ext>
            </a:extLst>
          </p:cNvPr>
          <p:cNvGrpSpPr/>
          <p:nvPr/>
        </p:nvGrpSpPr>
        <p:grpSpPr>
          <a:xfrm>
            <a:off x="708651" y="587507"/>
            <a:ext cx="1287780" cy="1351220"/>
            <a:chOff x="708652" y="459941"/>
            <a:chExt cx="1287780" cy="1351220"/>
          </a:xfrm>
        </p:grpSpPr>
        <p:pic>
          <p:nvPicPr>
            <p:cNvPr id="215" name="Picture 214">
              <a:extLst>
                <a:ext uri="{FF2B5EF4-FFF2-40B4-BE49-F238E27FC236}">
                  <a16:creationId xmlns:a16="http://schemas.microsoft.com/office/drawing/2014/main" id="{97800AB1-9266-EE0A-39B9-93EBE49C1DE5}"/>
                </a:ext>
              </a:extLst>
            </p:cNvPr>
            <p:cNvPicPr>
              <a:picLocks noChangeAspect="1"/>
            </p:cNvPicPr>
            <p:nvPr/>
          </p:nvPicPr>
          <p:blipFill>
            <a:blip r:embed="rId3"/>
            <a:stretch>
              <a:fillRect/>
            </a:stretch>
          </p:blipFill>
          <p:spPr>
            <a:xfrm>
              <a:off x="808855" y="1551514"/>
              <a:ext cx="228535" cy="228535"/>
            </a:xfrm>
            <a:prstGeom prst="rect">
              <a:avLst/>
            </a:prstGeom>
          </p:spPr>
        </p:pic>
        <p:sp>
          <p:nvSpPr>
            <p:cNvPr id="214" name="TextBox 213">
              <a:extLst>
                <a:ext uri="{FF2B5EF4-FFF2-40B4-BE49-F238E27FC236}">
                  <a16:creationId xmlns:a16="http://schemas.microsoft.com/office/drawing/2014/main" id="{5A4FE5B7-BD42-8093-1ED7-CCEEC840F285}"/>
                </a:ext>
              </a:extLst>
            </p:cNvPr>
            <p:cNvSpPr txBox="1"/>
            <p:nvPr/>
          </p:nvSpPr>
          <p:spPr>
            <a:xfrm>
              <a:off x="1122268" y="1550181"/>
              <a:ext cx="570668"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Google ID</a:t>
              </a:r>
            </a:p>
          </p:txBody>
        </p:sp>
        <p:sp>
          <p:nvSpPr>
            <p:cNvPr id="212" name="TextBox 211">
              <a:extLst>
                <a:ext uri="{FF2B5EF4-FFF2-40B4-BE49-F238E27FC236}">
                  <a16:creationId xmlns:a16="http://schemas.microsoft.com/office/drawing/2014/main" id="{036E6090-BA68-9E47-1427-0DFBAA550FD7}"/>
                </a:ext>
              </a:extLst>
            </p:cNvPr>
            <p:cNvSpPr txBox="1"/>
            <p:nvPr/>
          </p:nvSpPr>
          <p:spPr>
            <a:xfrm>
              <a:off x="1122268" y="1226674"/>
              <a:ext cx="267702"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MSA</a:t>
              </a:r>
            </a:p>
          </p:txBody>
        </p:sp>
        <p:pic>
          <p:nvPicPr>
            <p:cNvPr id="213" name="Picture 212">
              <a:extLst>
                <a:ext uri="{FF2B5EF4-FFF2-40B4-BE49-F238E27FC236}">
                  <a16:creationId xmlns:a16="http://schemas.microsoft.com/office/drawing/2014/main" id="{40AF3882-0067-B543-F1D2-CADE4ACE1028}"/>
                </a:ext>
              </a:extLst>
            </p:cNvPr>
            <p:cNvPicPr>
              <a:picLocks noChangeAspect="1"/>
            </p:cNvPicPr>
            <p:nvPr/>
          </p:nvPicPr>
          <p:blipFill>
            <a:blip r:embed="rId4"/>
            <a:stretch>
              <a:fillRect/>
            </a:stretch>
          </p:blipFill>
          <p:spPr>
            <a:xfrm>
              <a:off x="825520" y="1208115"/>
              <a:ext cx="190858" cy="191006"/>
            </a:xfrm>
            <a:prstGeom prst="rect">
              <a:avLst/>
            </a:prstGeom>
          </p:spPr>
        </p:pic>
        <p:sp>
          <p:nvSpPr>
            <p:cNvPr id="205" name="TextBox 204">
              <a:extLst>
                <a:ext uri="{FF2B5EF4-FFF2-40B4-BE49-F238E27FC236}">
                  <a16:creationId xmlns:a16="http://schemas.microsoft.com/office/drawing/2014/main" id="{0ECE987D-AB9C-F3E0-C85B-CA095F4605D8}"/>
                </a:ext>
              </a:extLst>
            </p:cNvPr>
            <p:cNvSpPr txBox="1"/>
            <p:nvPr/>
          </p:nvSpPr>
          <p:spPr>
            <a:xfrm>
              <a:off x="1122268" y="595040"/>
              <a:ext cx="448841"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Entra ID</a:t>
              </a:r>
            </a:p>
          </p:txBody>
        </p:sp>
        <p:grpSp>
          <p:nvGrpSpPr>
            <p:cNvPr id="206" name="Group 205">
              <a:extLst>
                <a:ext uri="{FF2B5EF4-FFF2-40B4-BE49-F238E27FC236}">
                  <a16:creationId xmlns:a16="http://schemas.microsoft.com/office/drawing/2014/main" id="{90CC4E5C-9E85-B845-723E-D474DD91AA73}"/>
                </a:ext>
              </a:extLst>
            </p:cNvPr>
            <p:cNvGrpSpPr/>
            <p:nvPr/>
          </p:nvGrpSpPr>
          <p:grpSpPr>
            <a:xfrm>
              <a:off x="815998" y="567033"/>
              <a:ext cx="209902" cy="209902"/>
              <a:chOff x="372044" y="251062"/>
              <a:chExt cx="209962" cy="209962"/>
            </a:xfrm>
          </p:grpSpPr>
          <p:sp>
            <p:nvSpPr>
              <p:cNvPr id="207" name="Oval 206">
                <a:extLst>
                  <a:ext uri="{FF2B5EF4-FFF2-40B4-BE49-F238E27FC236}">
                    <a16:creationId xmlns:a16="http://schemas.microsoft.com/office/drawing/2014/main" id="{886AA8F8-6909-41BD-528C-34C627EC6155}"/>
                  </a:ext>
                </a:extLst>
              </p:cNvPr>
              <p:cNvSpPr/>
              <p:nvPr/>
            </p:nvSpPr>
            <p:spPr bwMode="auto">
              <a:xfrm>
                <a:off x="372044" y="251062"/>
                <a:ext cx="209962" cy="209962"/>
              </a:xfrm>
              <a:prstGeom prst="ellipse">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chemeClr val="tx1"/>
                  </a:solidFill>
                  <a:effectLst/>
                  <a:uLnTx/>
                  <a:uFillTx/>
                  <a:ea typeface="+mn-ea"/>
                  <a:cs typeface="+mn-cs"/>
                </a:endParaRPr>
              </a:p>
            </p:txBody>
          </p:sp>
          <p:grpSp>
            <p:nvGrpSpPr>
              <p:cNvPr id="208" name="Graphic 382">
                <a:extLst>
                  <a:ext uri="{FF2B5EF4-FFF2-40B4-BE49-F238E27FC236}">
                    <a16:creationId xmlns:a16="http://schemas.microsoft.com/office/drawing/2014/main" id="{900C21EB-011D-5725-B9A2-892EE49FC625}"/>
                  </a:ext>
                </a:extLst>
              </p:cNvPr>
              <p:cNvGrpSpPr/>
              <p:nvPr/>
            </p:nvGrpSpPr>
            <p:grpSpPr>
              <a:xfrm>
                <a:off x="429400" y="277462"/>
                <a:ext cx="95250" cy="157163"/>
                <a:chOff x="419019" y="270731"/>
                <a:chExt cx="95250" cy="157163"/>
              </a:xfrm>
            </p:grpSpPr>
            <p:sp>
              <p:nvSpPr>
                <p:cNvPr id="209" name="Freeform: Shape 208">
                  <a:extLst>
                    <a:ext uri="{FF2B5EF4-FFF2-40B4-BE49-F238E27FC236}">
                      <a16:creationId xmlns:a16="http://schemas.microsoft.com/office/drawing/2014/main" id="{A658D4CC-66A9-5807-5BAE-C0470712D29B}"/>
                    </a:ext>
                  </a:extLst>
                </p:cNvPr>
                <p:cNvSpPr/>
                <p:nvPr/>
              </p:nvSpPr>
              <p:spPr>
                <a:xfrm>
                  <a:off x="419019" y="270731"/>
                  <a:ext cx="95250" cy="157163"/>
                </a:xfrm>
                <a:custGeom>
                  <a:avLst/>
                  <a:gdLst>
                    <a:gd name="connsiteX0" fmla="*/ 97039 w 95250"/>
                    <a:gd name="connsiteY0" fmla="*/ 141622 h 157162"/>
                    <a:gd name="connsiteX1" fmla="*/ 97039 w 95250"/>
                    <a:gd name="connsiteY1" fmla="*/ 41610 h 157162"/>
                    <a:gd name="connsiteX2" fmla="*/ 83348 w 95250"/>
                    <a:gd name="connsiteY2" fmla="*/ 27322 h 157162"/>
                    <a:gd name="connsiteX3" fmla="*/ 82752 w 95250"/>
                    <a:gd name="connsiteY3" fmla="*/ 27322 h 157162"/>
                    <a:gd name="connsiteX4" fmla="*/ 63702 w 95250"/>
                    <a:gd name="connsiteY4" fmla="*/ 27322 h 157162"/>
                    <a:gd name="connsiteX5" fmla="*/ 63702 w 95250"/>
                    <a:gd name="connsiteY5" fmla="*/ 13035 h 157162"/>
                    <a:gd name="connsiteX6" fmla="*/ 73227 w 95250"/>
                    <a:gd name="connsiteY6" fmla="*/ 8272 h 157162"/>
                    <a:gd name="connsiteX7" fmla="*/ 68217 w 95250"/>
                    <a:gd name="connsiteY7" fmla="*/ 1786 h 157162"/>
                    <a:gd name="connsiteX8" fmla="*/ 49414 w 95250"/>
                    <a:gd name="connsiteY8" fmla="*/ 13035 h 157162"/>
                    <a:gd name="connsiteX9" fmla="*/ 30698 w 95250"/>
                    <a:gd name="connsiteY9" fmla="*/ 1834 h 157162"/>
                    <a:gd name="connsiteX10" fmla="*/ 25602 w 95250"/>
                    <a:gd name="connsiteY10" fmla="*/ 8272 h 157162"/>
                    <a:gd name="connsiteX11" fmla="*/ 35127 w 95250"/>
                    <a:gd name="connsiteY11" fmla="*/ 13035 h 157162"/>
                    <a:gd name="connsiteX12" fmla="*/ 35127 w 95250"/>
                    <a:gd name="connsiteY12" fmla="*/ 27322 h 157162"/>
                    <a:gd name="connsiteX13" fmla="*/ 16077 w 95250"/>
                    <a:gd name="connsiteY13" fmla="*/ 27322 h 157162"/>
                    <a:gd name="connsiteX14" fmla="*/ 1789 w 95250"/>
                    <a:gd name="connsiteY14" fmla="*/ 41013 h 157162"/>
                    <a:gd name="connsiteX15" fmla="*/ 1789 w 95250"/>
                    <a:gd name="connsiteY15" fmla="*/ 41610 h 157162"/>
                    <a:gd name="connsiteX16" fmla="*/ 1789 w 95250"/>
                    <a:gd name="connsiteY16" fmla="*/ 141622 h 157162"/>
                    <a:gd name="connsiteX17" fmla="*/ 15480 w 95250"/>
                    <a:gd name="connsiteY17" fmla="*/ 155910 h 157162"/>
                    <a:gd name="connsiteX18" fmla="*/ 16077 w 95250"/>
                    <a:gd name="connsiteY18" fmla="*/ 155910 h 157162"/>
                    <a:gd name="connsiteX19" fmla="*/ 82752 w 95250"/>
                    <a:gd name="connsiteY19" fmla="*/ 155910 h 157162"/>
                    <a:gd name="connsiteX20" fmla="*/ 97039 w 95250"/>
                    <a:gd name="connsiteY20" fmla="*/ 142219 h 157162"/>
                    <a:gd name="connsiteX21" fmla="*/ 97039 w 95250"/>
                    <a:gd name="connsiteY21" fmla="*/ 141622 h 157162"/>
                    <a:gd name="connsiteX22" fmla="*/ 82752 w 95250"/>
                    <a:gd name="connsiteY22" fmla="*/ 146385 h 157162"/>
                    <a:gd name="connsiteX23" fmla="*/ 16077 w 95250"/>
                    <a:gd name="connsiteY23" fmla="*/ 146385 h 157162"/>
                    <a:gd name="connsiteX24" fmla="*/ 11314 w 95250"/>
                    <a:gd name="connsiteY24" fmla="*/ 141825 h 157162"/>
                    <a:gd name="connsiteX25" fmla="*/ 11314 w 95250"/>
                    <a:gd name="connsiteY25" fmla="*/ 141622 h 157162"/>
                    <a:gd name="connsiteX26" fmla="*/ 11314 w 95250"/>
                    <a:gd name="connsiteY26" fmla="*/ 41610 h 157162"/>
                    <a:gd name="connsiteX27" fmla="*/ 15874 w 95250"/>
                    <a:gd name="connsiteY27" fmla="*/ 36847 h 157162"/>
                    <a:gd name="connsiteX28" fmla="*/ 16077 w 95250"/>
                    <a:gd name="connsiteY28" fmla="*/ 36847 h 157162"/>
                    <a:gd name="connsiteX29" fmla="*/ 44652 w 95250"/>
                    <a:gd name="connsiteY29" fmla="*/ 36847 h 157162"/>
                    <a:gd name="connsiteX30" fmla="*/ 44652 w 95250"/>
                    <a:gd name="connsiteY30" fmla="*/ 22560 h 157162"/>
                    <a:gd name="connsiteX31" fmla="*/ 54177 w 95250"/>
                    <a:gd name="connsiteY31" fmla="*/ 22560 h 157162"/>
                    <a:gd name="connsiteX32" fmla="*/ 54177 w 95250"/>
                    <a:gd name="connsiteY32" fmla="*/ 36847 h 157162"/>
                    <a:gd name="connsiteX33" fmla="*/ 82752 w 95250"/>
                    <a:gd name="connsiteY33" fmla="*/ 36847 h 157162"/>
                    <a:gd name="connsiteX34" fmla="*/ 87514 w 95250"/>
                    <a:gd name="connsiteY34" fmla="*/ 41408 h 157162"/>
                    <a:gd name="connsiteX35" fmla="*/ 87514 w 95250"/>
                    <a:gd name="connsiteY35" fmla="*/ 41610 h 157162"/>
                    <a:gd name="connsiteX36" fmla="*/ 87514 w 95250"/>
                    <a:gd name="connsiteY36" fmla="*/ 141622 h 157162"/>
                    <a:gd name="connsiteX37" fmla="*/ 82954 w 95250"/>
                    <a:gd name="connsiteY37" fmla="*/ 146385 h 157162"/>
                    <a:gd name="connsiteX38" fmla="*/ 82752 w 95250"/>
                    <a:gd name="connsiteY38" fmla="*/ 146385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 h="157162">
                      <a:moveTo>
                        <a:pt x="97039" y="141622"/>
                      </a:moveTo>
                      <a:lnTo>
                        <a:pt x="97039" y="41610"/>
                      </a:lnTo>
                      <a:cubicBezTo>
                        <a:pt x="97204" y="33884"/>
                        <a:pt x="91075" y="27487"/>
                        <a:pt x="83348" y="27322"/>
                      </a:cubicBezTo>
                      <a:cubicBezTo>
                        <a:pt x="83150" y="27318"/>
                        <a:pt x="82951" y="27318"/>
                        <a:pt x="82752" y="27322"/>
                      </a:cubicBezTo>
                      <a:lnTo>
                        <a:pt x="63702" y="27322"/>
                      </a:lnTo>
                      <a:lnTo>
                        <a:pt x="63702" y="13035"/>
                      </a:lnTo>
                      <a:lnTo>
                        <a:pt x="73227" y="8272"/>
                      </a:lnTo>
                      <a:lnTo>
                        <a:pt x="68217" y="1786"/>
                      </a:lnTo>
                      <a:lnTo>
                        <a:pt x="49414" y="13035"/>
                      </a:lnTo>
                      <a:lnTo>
                        <a:pt x="30698" y="1834"/>
                      </a:lnTo>
                      <a:lnTo>
                        <a:pt x="25602" y="8272"/>
                      </a:lnTo>
                      <a:lnTo>
                        <a:pt x="35127" y="13035"/>
                      </a:lnTo>
                      <a:lnTo>
                        <a:pt x="35127" y="27322"/>
                      </a:lnTo>
                      <a:lnTo>
                        <a:pt x="16077" y="27322"/>
                      </a:lnTo>
                      <a:cubicBezTo>
                        <a:pt x="8351" y="27158"/>
                        <a:pt x="1954" y="33287"/>
                        <a:pt x="1789" y="41013"/>
                      </a:cubicBezTo>
                      <a:cubicBezTo>
                        <a:pt x="1785" y="41212"/>
                        <a:pt x="1785" y="41411"/>
                        <a:pt x="1789" y="41610"/>
                      </a:cubicBezTo>
                      <a:lnTo>
                        <a:pt x="1789" y="141622"/>
                      </a:lnTo>
                      <a:cubicBezTo>
                        <a:pt x="1624" y="149348"/>
                        <a:pt x="7754" y="155745"/>
                        <a:pt x="15480" y="155910"/>
                      </a:cubicBezTo>
                      <a:cubicBezTo>
                        <a:pt x="15679" y="155914"/>
                        <a:pt x="15878" y="155914"/>
                        <a:pt x="16077" y="155910"/>
                      </a:cubicBezTo>
                      <a:lnTo>
                        <a:pt x="82752" y="155910"/>
                      </a:lnTo>
                      <a:cubicBezTo>
                        <a:pt x="90477" y="156075"/>
                        <a:pt x="96874" y="149945"/>
                        <a:pt x="97039" y="142219"/>
                      </a:cubicBezTo>
                      <a:cubicBezTo>
                        <a:pt x="97043" y="142021"/>
                        <a:pt x="97043" y="141822"/>
                        <a:pt x="97039" y="141622"/>
                      </a:cubicBezTo>
                      <a:close/>
                      <a:moveTo>
                        <a:pt x="82752" y="146385"/>
                      </a:moveTo>
                      <a:lnTo>
                        <a:pt x="16077" y="146385"/>
                      </a:lnTo>
                      <a:cubicBezTo>
                        <a:pt x="13502" y="146441"/>
                        <a:pt x="11370" y="144399"/>
                        <a:pt x="11314" y="141825"/>
                      </a:cubicBezTo>
                      <a:cubicBezTo>
                        <a:pt x="11313" y="141757"/>
                        <a:pt x="11313" y="141690"/>
                        <a:pt x="11314" y="141622"/>
                      </a:cubicBezTo>
                      <a:lnTo>
                        <a:pt x="11314" y="41610"/>
                      </a:lnTo>
                      <a:cubicBezTo>
                        <a:pt x="11258" y="39035"/>
                        <a:pt x="13300" y="36903"/>
                        <a:pt x="15874" y="36847"/>
                      </a:cubicBezTo>
                      <a:cubicBezTo>
                        <a:pt x="15942" y="36846"/>
                        <a:pt x="16009" y="36846"/>
                        <a:pt x="16077" y="36847"/>
                      </a:cubicBezTo>
                      <a:lnTo>
                        <a:pt x="44652" y="36847"/>
                      </a:lnTo>
                      <a:lnTo>
                        <a:pt x="44652" y="22560"/>
                      </a:lnTo>
                      <a:lnTo>
                        <a:pt x="54177" y="22560"/>
                      </a:lnTo>
                      <a:lnTo>
                        <a:pt x="54177" y="36847"/>
                      </a:lnTo>
                      <a:lnTo>
                        <a:pt x="82752" y="36847"/>
                      </a:lnTo>
                      <a:cubicBezTo>
                        <a:pt x="85326" y="36792"/>
                        <a:pt x="87458" y="38833"/>
                        <a:pt x="87514" y="41408"/>
                      </a:cubicBezTo>
                      <a:cubicBezTo>
                        <a:pt x="87516" y="41475"/>
                        <a:pt x="87516" y="41542"/>
                        <a:pt x="87514" y="41610"/>
                      </a:cubicBezTo>
                      <a:lnTo>
                        <a:pt x="87514" y="141622"/>
                      </a:lnTo>
                      <a:cubicBezTo>
                        <a:pt x="87570" y="144197"/>
                        <a:pt x="85528" y="146329"/>
                        <a:pt x="82954" y="146385"/>
                      </a:cubicBezTo>
                      <a:cubicBezTo>
                        <a:pt x="82886" y="146386"/>
                        <a:pt x="82819" y="146386"/>
                        <a:pt x="82752" y="146385"/>
                      </a:cubicBezTo>
                      <a:close/>
                    </a:path>
                  </a:pathLst>
                </a:custGeom>
                <a:solidFill>
                  <a:schemeClr val="accent1"/>
                </a:solidFill>
                <a:ln w="4763" cap="flat">
                  <a:noFill/>
                  <a:prstDash val="solid"/>
                  <a:miter/>
                </a:ln>
              </p:spPr>
              <p:txBody>
                <a:bodyPr lIns="0" tIns="0" rIns="0" bIns="0"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210" name="Freeform: Shape 209">
                  <a:extLst>
                    <a:ext uri="{FF2B5EF4-FFF2-40B4-BE49-F238E27FC236}">
                      <a16:creationId xmlns:a16="http://schemas.microsoft.com/office/drawing/2014/main" id="{A38E430C-72E4-47B6-5C86-ACA2D2ED8BC9}"/>
                    </a:ext>
                  </a:extLst>
                </p:cNvPr>
                <p:cNvSpPr/>
                <p:nvPr/>
              </p:nvSpPr>
              <p:spPr>
                <a:xfrm>
                  <a:off x="436953" y="327344"/>
                  <a:ext cx="61913" cy="66675"/>
                </a:xfrm>
                <a:custGeom>
                  <a:avLst/>
                  <a:gdLst>
                    <a:gd name="connsiteX0" fmla="*/ 44653 w 61912"/>
                    <a:gd name="connsiteY0" fmla="*/ 39384 h 66675"/>
                    <a:gd name="connsiteX1" fmla="*/ 47968 w 61912"/>
                    <a:gd name="connsiteY1" fmla="*/ 9719 h 66675"/>
                    <a:gd name="connsiteX2" fmla="*/ 18302 w 61912"/>
                    <a:gd name="connsiteY2" fmla="*/ 6404 h 66675"/>
                    <a:gd name="connsiteX3" fmla="*/ 14988 w 61912"/>
                    <a:gd name="connsiteY3" fmla="*/ 36070 h 66675"/>
                    <a:gd name="connsiteX4" fmla="*/ 18302 w 61912"/>
                    <a:gd name="connsiteY4" fmla="*/ 39384 h 66675"/>
                    <a:gd name="connsiteX5" fmla="*/ 1786 w 61912"/>
                    <a:gd name="connsiteY5" fmla="*/ 65959 h 66675"/>
                    <a:gd name="connsiteX6" fmla="*/ 9658 w 61912"/>
                    <a:gd name="connsiteY6" fmla="*/ 65959 h 66675"/>
                    <a:gd name="connsiteX7" fmla="*/ 31483 w 61912"/>
                    <a:gd name="connsiteY7" fmla="*/ 44135 h 66675"/>
                    <a:gd name="connsiteX8" fmla="*/ 53307 w 61912"/>
                    <a:gd name="connsiteY8" fmla="*/ 65959 h 66675"/>
                    <a:gd name="connsiteX9" fmla="*/ 61179 w 61912"/>
                    <a:gd name="connsiteY9" fmla="*/ 65959 h 66675"/>
                    <a:gd name="connsiteX10" fmla="*/ 44653 w 61912"/>
                    <a:gd name="connsiteY10" fmla="*/ 39384 h 66675"/>
                    <a:gd name="connsiteX11" fmla="*/ 18240 w 61912"/>
                    <a:gd name="connsiteY11" fmla="*/ 23025 h 66675"/>
                    <a:gd name="connsiteX12" fmla="*/ 31480 w 61912"/>
                    <a:gd name="connsiteY12" fmla="*/ 9795 h 66675"/>
                    <a:gd name="connsiteX13" fmla="*/ 44710 w 61912"/>
                    <a:gd name="connsiteY13" fmla="*/ 23035 h 66675"/>
                    <a:gd name="connsiteX14" fmla="*/ 31480 w 61912"/>
                    <a:gd name="connsiteY14" fmla="*/ 36265 h 66675"/>
                    <a:gd name="connsiteX15" fmla="*/ 18245 w 61912"/>
                    <a:gd name="connsiteY15" fmla="*/ 2302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912" h="66675">
                      <a:moveTo>
                        <a:pt x="44653" y="39384"/>
                      </a:moveTo>
                      <a:cubicBezTo>
                        <a:pt x="53761" y="32108"/>
                        <a:pt x="55245" y="18826"/>
                        <a:pt x="47968" y="9719"/>
                      </a:cubicBezTo>
                      <a:cubicBezTo>
                        <a:pt x="40691" y="612"/>
                        <a:pt x="27410" y="-873"/>
                        <a:pt x="18302" y="6404"/>
                      </a:cubicBezTo>
                      <a:cubicBezTo>
                        <a:pt x="9195" y="13680"/>
                        <a:pt x="7711" y="26962"/>
                        <a:pt x="14988" y="36070"/>
                      </a:cubicBezTo>
                      <a:cubicBezTo>
                        <a:pt x="15966" y="37294"/>
                        <a:pt x="17078" y="38406"/>
                        <a:pt x="18302" y="39384"/>
                      </a:cubicBezTo>
                      <a:cubicBezTo>
                        <a:pt x="8200" y="44390"/>
                        <a:pt x="1802" y="54685"/>
                        <a:pt x="1786" y="65959"/>
                      </a:cubicBezTo>
                      <a:lnTo>
                        <a:pt x="9658" y="65959"/>
                      </a:lnTo>
                      <a:cubicBezTo>
                        <a:pt x="9658" y="53906"/>
                        <a:pt x="19430" y="44135"/>
                        <a:pt x="31483" y="44135"/>
                      </a:cubicBezTo>
                      <a:cubicBezTo>
                        <a:pt x="43535" y="44135"/>
                        <a:pt x="53307" y="53906"/>
                        <a:pt x="53307" y="65959"/>
                      </a:cubicBezTo>
                      <a:lnTo>
                        <a:pt x="61179" y="65959"/>
                      </a:lnTo>
                      <a:cubicBezTo>
                        <a:pt x="61161" y="54682"/>
                        <a:pt x="54760" y="44388"/>
                        <a:pt x="44653" y="39384"/>
                      </a:cubicBezTo>
                      <a:close/>
                      <a:moveTo>
                        <a:pt x="18240" y="23025"/>
                      </a:moveTo>
                      <a:cubicBezTo>
                        <a:pt x="18243" y="15716"/>
                        <a:pt x="24171" y="9792"/>
                        <a:pt x="31480" y="9795"/>
                      </a:cubicBezTo>
                      <a:cubicBezTo>
                        <a:pt x="38790" y="9798"/>
                        <a:pt x="44713" y="15725"/>
                        <a:pt x="44710" y="23035"/>
                      </a:cubicBezTo>
                      <a:cubicBezTo>
                        <a:pt x="44707" y="30341"/>
                        <a:pt x="38786" y="36262"/>
                        <a:pt x="31480" y="36265"/>
                      </a:cubicBezTo>
                      <a:cubicBezTo>
                        <a:pt x="24173" y="36255"/>
                        <a:pt x="18253" y="30332"/>
                        <a:pt x="18245" y="23025"/>
                      </a:cubicBezTo>
                      <a:close/>
                    </a:path>
                  </a:pathLst>
                </a:custGeom>
                <a:solidFill>
                  <a:schemeClr val="accent1"/>
                </a:solidFill>
                <a:ln w="4763" cap="flat">
                  <a:noFill/>
                  <a:prstDash val="solid"/>
                  <a:miter/>
                </a:ln>
              </p:spPr>
              <p:txBody>
                <a:bodyPr lIns="0" tIns="0" rIns="0" bIns="0"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211" name="Freeform: Shape 210">
                  <a:extLst>
                    <a:ext uri="{FF2B5EF4-FFF2-40B4-BE49-F238E27FC236}">
                      <a16:creationId xmlns:a16="http://schemas.microsoft.com/office/drawing/2014/main" id="{B1B7E920-11AF-C9F4-EB94-D74162496FEA}"/>
                    </a:ext>
                  </a:extLst>
                </p:cNvPr>
                <p:cNvSpPr/>
                <p:nvPr/>
              </p:nvSpPr>
              <p:spPr>
                <a:xfrm>
                  <a:off x="452360" y="310555"/>
                  <a:ext cx="28575" cy="9525"/>
                </a:xfrm>
                <a:custGeom>
                  <a:avLst/>
                  <a:gdLst>
                    <a:gd name="connsiteX0" fmla="*/ 25598 w 28575"/>
                    <a:gd name="connsiteY0" fmla="*/ 1786 h 9525"/>
                    <a:gd name="connsiteX1" fmla="*/ 30361 w 28575"/>
                    <a:gd name="connsiteY1" fmla="*/ 6548 h 9525"/>
                    <a:gd name="connsiteX2" fmla="*/ 30361 w 28575"/>
                    <a:gd name="connsiteY2" fmla="*/ 6548 h 9525"/>
                    <a:gd name="connsiteX3" fmla="*/ 25598 w 28575"/>
                    <a:gd name="connsiteY3" fmla="*/ 11311 h 9525"/>
                    <a:gd name="connsiteX4" fmla="*/ 6548 w 28575"/>
                    <a:gd name="connsiteY4" fmla="*/ 11311 h 9525"/>
                    <a:gd name="connsiteX5" fmla="*/ 1786 w 28575"/>
                    <a:gd name="connsiteY5" fmla="*/ 6548 h 9525"/>
                    <a:gd name="connsiteX6" fmla="*/ 1786 w 28575"/>
                    <a:gd name="connsiteY6" fmla="*/ 6548 h 9525"/>
                    <a:gd name="connsiteX7" fmla="*/ 6548 w 28575"/>
                    <a:gd name="connsiteY7" fmla="*/ 178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 h="9525">
                      <a:moveTo>
                        <a:pt x="25598" y="1786"/>
                      </a:moveTo>
                      <a:cubicBezTo>
                        <a:pt x="28229" y="1786"/>
                        <a:pt x="30361" y="3918"/>
                        <a:pt x="30361" y="6548"/>
                      </a:cubicBezTo>
                      <a:lnTo>
                        <a:pt x="30361" y="6548"/>
                      </a:lnTo>
                      <a:cubicBezTo>
                        <a:pt x="30361" y="9179"/>
                        <a:pt x="28229" y="11311"/>
                        <a:pt x="25598" y="11311"/>
                      </a:cubicBezTo>
                      <a:lnTo>
                        <a:pt x="6548" y="11311"/>
                      </a:lnTo>
                      <a:cubicBezTo>
                        <a:pt x="3918" y="11311"/>
                        <a:pt x="1786" y="9179"/>
                        <a:pt x="1786" y="6548"/>
                      </a:cubicBezTo>
                      <a:lnTo>
                        <a:pt x="1786" y="6548"/>
                      </a:lnTo>
                      <a:cubicBezTo>
                        <a:pt x="1786" y="3918"/>
                        <a:pt x="3918" y="1786"/>
                        <a:pt x="6548" y="1786"/>
                      </a:cubicBezTo>
                      <a:close/>
                    </a:path>
                  </a:pathLst>
                </a:custGeom>
                <a:solidFill>
                  <a:schemeClr val="accent1"/>
                </a:solidFill>
                <a:ln w="4763" cap="flat">
                  <a:noFill/>
                  <a:prstDash val="solid"/>
                  <a:miter/>
                </a:ln>
              </p:spPr>
              <p:txBody>
                <a:bodyPr lIns="0" tIns="0" rIns="0" bIns="0"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grpSp>
        <p:sp>
          <p:nvSpPr>
            <p:cNvPr id="203" name="TextBox 202">
              <a:extLst>
                <a:ext uri="{FF2B5EF4-FFF2-40B4-BE49-F238E27FC236}">
                  <a16:creationId xmlns:a16="http://schemas.microsoft.com/office/drawing/2014/main" id="{937B5216-EE24-D471-7A09-47F09203282A}"/>
                </a:ext>
              </a:extLst>
            </p:cNvPr>
            <p:cNvSpPr txBox="1"/>
            <p:nvPr/>
          </p:nvSpPr>
          <p:spPr>
            <a:xfrm>
              <a:off x="1122268" y="915581"/>
              <a:ext cx="302903"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ADFS</a:t>
              </a:r>
            </a:p>
          </p:txBody>
        </p:sp>
        <p:pic>
          <p:nvPicPr>
            <p:cNvPr id="204" name="Graphic 203">
              <a:extLst>
                <a:ext uri="{FF2B5EF4-FFF2-40B4-BE49-F238E27FC236}">
                  <a16:creationId xmlns:a16="http://schemas.microsoft.com/office/drawing/2014/main" id="{E508A1E1-B507-83B5-3882-12C3CBEFB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2594" y="890673"/>
              <a:ext cx="203704" cy="203704"/>
            </a:xfrm>
            <a:prstGeom prst="rect">
              <a:avLst/>
            </a:prstGeom>
          </p:spPr>
        </p:pic>
        <p:sp>
          <p:nvSpPr>
            <p:cNvPr id="216" name="Rectangle: Rounded Corners 215">
              <a:extLst>
                <a:ext uri="{FF2B5EF4-FFF2-40B4-BE49-F238E27FC236}">
                  <a16:creationId xmlns:a16="http://schemas.microsoft.com/office/drawing/2014/main" id="{40C0FC6A-B55C-9AA4-A296-7ED56A3AB68C}"/>
                </a:ext>
              </a:extLst>
            </p:cNvPr>
            <p:cNvSpPr/>
            <p:nvPr/>
          </p:nvSpPr>
          <p:spPr bwMode="auto">
            <a:xfrm>
              <a:off x="708652" y="459941"/>
              <a:ext cx="1287780" cy="1351220"/>
            </a:xfrm>
            <a:prstGeom prst="roundRect">
              <a:avLst>
                <a:gd name="adj" fmla="val 10578"/>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C77F214F-E23D-D27B-3F80-4C19BCBAE959}"/>
              </a:ext>
              <a:ext uri="{C183D7F6-B498-43B3-948B-1728B52AA6E4}">
                <adec:decorative xmlns:adec="http://schemas.microsoft.com/office/drawing/2017/decorative" val="1"/>
              </a:ext>
            </a:extLst>
          </p:cNvPr>
          <p:cNvGrpSpPr/>
          <p:nvPr/>
        </p:nvGrpSpPr>
        <p:grpSpPr>
          <a:xfrm>
            <a:off x="708651" y="2115026"/>
            <a:ext cx="1287780" cy="1751456"/>
            <a:chOff x="708652" y="1953706"/>
            <a:chExt cx="1287780" cy="1751456"/>
          </a:xfrm>
        </p:grpSpPr>
        <p:sp>
          <p:nvSpPr>
            <p:cNvPr id="645" name="Rectangle: Rounded Corners 644">
              <a:extLst>
                <a:ext uri="{FF2B5EF4-FFF2-40B4-BE49-F238E27FC236}">
                  <a16:creationId xmlns:a16="http://schemas.microsoft.com/office/drawing/2014/main" id="{E3FE7D5B-450D-8B42-235D-2F0DD10AB39C}"/>
                </a:ext>
              </a:extLst>
            </p:cNvPr>
            <p:cNvSpPr/>
            <p:nvPr/>
          </p:nvSpPr>
          <p:spPr bwMode="auto">
            <a:xfrm>
              <a:off x="708652" y="1953706"/>
              <a:ext cx="1287780" cy="1751456"/>
            </a:xfrm>
            <a:prstGeom prst="roundRect">
              <a:avLst>
                <a:gd name="adj" fmla="val 10763"/>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pic>
          <p:nvPicPr>
            <p:cNvPr id="276" name="Picture 2" descr="See the source image">
              <a:extLst>
                <a:ext uri="{FF2B5EF4-FFF2-40B4-BE49-F238E27FC236}">
                  <a16:creationId xmlns:a16="http://schemas.microsoft.com/office/drawing/2014/main" id="{C1A2C3FC-F02B-2DDA-D7AE-D800C01B607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682" y="2701851"/>
              <a:ext cx="232880" cy="232880"/>
            </a:xfrm>
            <a:prstGeom prst="rect">
              <a:avLst/>
            </a:prstGeom>
            <a:noFill/>
            <a:extLst>
              <a:ext uri="{909E8E84-426E-40DD-AFC4-6F175D3DCCD1}">
                <a14:hiddenFill xmlns:a14="http://schemas.microsoft.com/office/drawing/2010/main">
                  <a:solidFill>
                    <a:srgbClr val="FFFFFF"/>
                  </a:solidFill>
                </a14:hiddenFill>
              </a:ext>
            </a:extLst>
          </p:spPr>
        </p:pic>
        <p:pic>
          <p:nvPicPr>
            <p:cNvPr id="692" name="Picture 2">
              <a:extLst>
                <a:ext uri="{FF2B5EF4-FFF2-40B4-BE49-F238E27FC236}">
                  <a16:creationId xmlns:a16="http://schemas.microsoft.com/office/drawing/2014/main" id="{53B87BA4-3FA2-B44C-A581-FDEDFFE33BDF}"/>
                </a:ext>
              </a:extLst>
            </p:cNvPr>
            <p:cNvPicPr>
              <a:picLocks noChangeAspect="1" noChangeArrowheads="1"/>
            </p:cNvPicPr>
            <p:nvPr/>
          </p:nvPicPr>
          <p:blipFill>
            <a:blip r:embed="rId8"/>
            <a:stretch>
              <a:fillRect/>
            </a:stretch>
          </p:blipFill>
          <p:spPr bwMode="auto">
            <a:xfrm>
              <a:off x="814084" y="2050036"/>
              <a:ext cx="218076" cy="218076"/>
            </a:xfrm>
            <a:prstGeom prst="rect">
              <a:avLst/>
            </a:prstGeom>
            <a:noFill/>
            <a:extLst>
              <a:ext uri="{909E8E84-426E-40DD-AFC4-6F175D3DCCD1}">
                <a14:hiddenFill xmlns:a14="http://schemas.microsoft.com/office/drawing/2010/main">
                  <a:solidFill>
                    <a:srgbClr val="FFFFFF"/>
                  </a:solidFill>
                </a14:hiddenFill>
              </a:ext>
            </a:extLst>
          </p:spPr>
        </p:pic>
        <p:pic>
          <p:nvPicPr>
            <p:cNvPr id="690" name="Picture 2" descr="See the source image">
              <a:extLst>
                <a:ext uri="{FF2B5EF4-FFF2-40B4-BE49-F238E27FC236}">
                  <a16:creationId xmlns:a16="http://schemas.microsoft.com/office/drawing/2014/main" id="{2C602037-42CA-CBD3-A3C9-8C95DA6401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682" y="2368541"/>
              <a:ext cx="232880" cy="232880"/>
            </a:xfrm>
            <a:prstGeom prst="rect">
              <a:avLst/>
            </a:prstGeom>
            <a:noFill/>
            <a:extLst>
              <a:ext uri="{909E8E84-426E-40DD-AFC4-6F175D3DCCD1}">
                <a14:hiddenFill xmlns:a14="http://schemas.microsoft.com/office/drawing/2010/main">
                  <a:solidFill>
                    <a:srgbClr val="FFFFFF"/>
                  </a:solidFill>
                </a14:hiddenFill>
              </a:ext>
            </a:extLst>
          </p:spPr>
        </p:pic>
        <p:sp>
          <p:nvSpPr>
            <p:cNvPr id="688" name="Freeform 15">
              <a:extLst>
                <a:ext uri="{FF2B5EF4-FFF2-40B4-BE49-F238E27FC236}">
                  <a16:creationId xmlns:a16="http://schemas.microsoft.com/office/drawing/2014/main" id="{43C314ED-B047-98E6-E1A6-91BA02EC6EFB}"/>
                </a:ext>
              </a:extLst>
            </p:cNvPr>
            <p:cNvSpPr>
              <a:spLocks noChangeAspect="1" noEditPoints="1"/>
            </p:cNvSpPr>
            <p:nvPr/>
          </p:nvSpPr>
          <p:spPr bwMode="black">
            <a:xfrm>
              <a:off x="830531" y="3035160"/>
              <a:ext cx="185183" cy="18443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683" name="Shield_EA18" title="Icon of a shield">
              <a:extLst>
                <a:ext uri="{FF2B5EF4-FFF2-40B4-BE49-F238E27FC236}">
                  <a16:creationId xmlns:a16="http://schemas.microsoft.com/office/drawing/2014/main" id="{2634C194-0A26-1E72-5DE6-F2CE3C647081}"/>
                </a:ext>
              </a:extLst>
            </p:cNvPr>
            <p:cNvSpPr>
              <a:spLocks noChangeAspect="1"/>
            </p:cNvSpPr>
            <p:nvPr/>
          </p:nvSpPr>
          <p:spPr bwMode="auto">
            <a:xfrm>
              <a:off x="826362" y="3333234"/>
              <a:ext cx="193520" cy="25509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5875" cap="sq">
              <a:no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693" name="TextBox 692">
              <a:extLst>
                <a:ext uri="{FF2B5EF4-FFF2-40B4-BE49-F238E27FC236}">
                  <a16:creationId xmlns:a16="http://schemas.microsoft.com/office/drawing/2014/main" id="{F928B76D-AABB-68CE-B98C-34062C53FC38}"/>
                </a:ext>
              </a:extLst>
            </p:cNvPr>
            <p:cNvSpPr txBox="1"/>
            <p:nvPr/>
          </p:nvSpPr>
          <p:spPr>
            <a:xfrm>
              <a:off x="1122268" y="2760608"/>
              <a:ext cx="405560" cy="153888"/>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MacOS</a:t>
              </a:r>
            </a:p>
          </p:txBody>
        </p:sp>
        <p:sp>
          <p:nvSpPr>
            <p:cNvPr id="691" name="TextBox 690">
              <a:extLst>
                <a:ext uri="{FF2B5EF4-FFF2-40B4-BE49-F238E27FC236}">
                  <a16:creationId xmlns:a16="http://schemas.microsoft.com/office/drawing/2014/main" id="{13A43C55-B666-14E7-D797-D09891528F38}"/>
                </a:ext>
              </a:extLst>
            </p:cNvPr>
            <p:cNvSpPr txBox="1"/>
            <p:nvPr/>
          </p:nvSpPr>
          <p:spPr>
            <a:xfrm>
              <a:off x="1122268" y="2075999"/>
              <a:ext cx="455189"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Android</a:t>
              </a:r>
            </a:p>
          </p:txBody>
        </p:sp>
        <p:sp>
          <p:nvSpPr>
            <p:cNvPr id="689" name="TextBox 688">
              <a:extLst>
                <a:ext uri="{FF2B5EF4-FFF2-40B4-BE49-F238E27FC236}">
                  <a16:creationId xmlns:a16="http://schemas.microsoft.com/office/drawing/2014/main" id="{EC4069F7-E60B-063F-7C17-93625B2A31BA}"/>
                </a:ext>
              </a:extLst>
            </p:cNvPr>
            <p:cNvSpPr txBox="1"/>
            <p:nvPr/>
          </p:nvSpPr>
          <p:spPr>
            <a:xfrm>
              <a:off x="1122268" y="2427298"/>
              <a:ext cx="195566" cy="153888"/>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iOS</a:t>
              </a:r>
            </a:p>
          </p:txBody>
        </p:sp>
        <p:sp>
          <p:nvSpPr>
            <p:cNvPr id="687" name="TextBox 686">
              <a:extLst>
                <a:ext uri="{FF2B5EF4-FFF2-40B4-BE49-F238E27FC236}">
                  <a16:creationId xmlns:a16="http://schemas.microsoft.com/office/drawing/2014/main" id="{1BD9FC46-574F-BD20-5AC6-9C3FD9473154}"/>
                </a:ext>
              </a:extLst>
            </p:cNvPr>
            <p:cNvSpPr txBox="1"/>
            <p:nvPr/>
          </p:nvSpPr>
          <p:spPr>
            <a:xfrm>
              <a:off x="1122268" y="3044300"/>
              <a:ext cx="520976" cy="153888"/>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Windows</a:t>
              </a:r>
            </a:p>
          </p:txBody>
        </p:sp>
        <p:sp>
          <p:nvSpPr>
            <p:cNvPr id="681" name="TextBox 680">
              <a:extLst>
                <a:ext uri="{FF2B5EF4-FFF2-40B4-BE49-F238E27FC236}">
                  <a16:creationId xmlns:a16="http://schemas.microsoft.com/office/drawing/2014/main" id="{4B6BD4F4-8C2F-2AC1-4CD1-A7FFCF302E0C}"/>
                </a:ext>
              </a:extLst>
            </p:cNvPr>
            <p:cNvSpPr txBox="1"/>
            <p:nvPr/>
          </p:nvSpPr>
          <p:spPr>
            <a:xfrm>
              <a:off x="1122268" y="3320021"/>
              <a:ext cx="773032" cy="307777"/>
            </a:xfrm>
            <a:prstGeom prst="rect">
              <a:avLst/>
            </a:prstGeom>
          </p:spPr>
          <p:txBody>
            <a:bodyPr wrap="none" lIns="0" tIns="0" rIns="0" bIns="0">
              <a:spAutoFit/>
            </a:bodyPr>
            <a:lstStyle>
              <a:defPPr>
                <a:defRPr lang="de-DE"/>
              </a:defPPr>
              <a:lvl1pPr defTabSz="878054">
                <a:lnSpc>
                  <a:spcPct val="100000"/>
                </a:lnSpc>
                <a:defRPr sz="1000" kern="100">
                  <a:ea typeface="ＭＳ Ｐゴシック" charset="0"/>
                </a:defRPr>
              </a:lvl1pPr>
            </a:lstStyle>
            <a:p>
              <a:pPr marL="0" marR="0" lvl="0" indent="0" algn="l" defTabSz="878054"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Microsoft</a:t>
              </a:r>
              <a:br>
                <a:rPr kumimoji="0" lang="en-US" sz="1000" b="0" i="0" u="none" strike="noStrike" kern="100" cap="none" spc="0" normalizeH="0" baseline="0" noProof="0">
                  <a:ln>
                    <a:noFill/>
                  </a:ln>
                  <a:effectLst/>
                  <a:uLnTx/>
                  <a:uFillTx/>
                  <a:ea typeface="ＭＳ Ｐゴシック" charset="0"/>
                  <a:cs typeface="+mn-cs"/>
                </a:rPr>
              </a:br>
              <a:r>
                <a:rPr kumimoji="0" lang="en-US" sz="1000" b="0" i="0" u="none" strike="noStrike" kern="100" cap="none" spc="0" normalizeH="0" baseline="0" noProof="0">
                  <a:ln>
                    <a:noFill/>
                  </a:ln>
                  <a:effectLst/>
                  <a:uLnTx/>
                  <a:uFillTx/>
                  <a:ea typeface="ＭＳ Ｐゴシック" charset="0"/>
                  <a:cs typeface="+mn-cs"/>
                </a:rPr>
                <a:t>Defender ATP</a:t>
              </a:r>
            </a:p>
          </p:txBody>
        </p:sp>
      </p:grpSp>
      <p:grpSp>
        <p:nvGrpSpPr>
          <p:cNvPr id="12" name="Group 11">
            <a:extLst>
              <a:ext uri="{FF2B5EF4-FFF2-40B4-BE49-F238E27FC236}">
                <a16:creationId xmlns:a16="http://schemas.microsoft.com/office/drawing/2014/main" id="{49C66D1F-FD42-D4B2-127F-C7129DE403B5}"/>
              </a:ext>
              <a:ext uri="{C183D7F6-B498-43B3-948B-1728B52AA6E4}">
                <adec:decorative xmlns:adec="http://schemas.microsoft.com/office/drawing/2017/decorative" val="1"/>
              </a:ext>
            </a:extLst>
          </p:cNvPr>
          <p:cNvGrpSpPr/>
          <p:nvPr/>
        </p:nvGrpSpPr>
        <p:grpSpPr>
          <a:xfrm>
            <a:off x="708651" y="4042781"/>
            <a:ext cx="1287780" cy="768222"/>
            <a:chOff x="708652" y="3959498"/>
            <a:chExt cx="1287780" cy="768222"/>
          </a:xfrm>
        </p:grpSpPr>
        <p:sp>
          <p:nvSpPr>
            <p:cNvPr id="282" name="Rectangle: Rounded Corners 281">
              <a:extLst>
                <a:ext uri="{FF2B5EF4-FFF2-40B4-BE49-F238E27FC236}">
                  <a16:creationId xmlns:a16="http://schemas.microsoft.com/office/drawing/2014/main" id="{F5D0FD5D-6F1E-26C9-32AE-00542D517CD1}"/>
                </a:ext>
              </a:extLst>
            </p:cNvPr>
            <p:cNvSpPr>
              <a:spLocks/>
            </p:cNvSpPr>
            <p:nvPr/>
          </p:nvSpPr>
          <p:spPr bwMode="auto">
            <a:xfrm>
              <a:off x="708652" y="3959498"/>
              <a:ext cx="1287780" cy="768222"/>
            </a:xfrm>
            <a:prstGeom prst="roundRect">
              <a:avLst>
                <a:gd name="adj" fmla="val 1739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sp>
          <p:nvSpPr>
            <p:cNvPr id="378" name="globe_4" title="Icon of the earth">
              <a:extLst>
                <a:ext uri="{FF2B5EF4-FFF2-40B4-BE49-F238E27FC236}">
                  <a16:creationId xmlns:a16="http://schemas.microsoft.com/office/drawing/2014/main" id="{013DE0B3-A3DC-7DF9-79AA-8CFEA6629D60}"/>
                </a:ext>
              </a:extLst>
            </p:cNvPr>
            <p:cNvSpPr>
              <a:spLocks noChangeAspect="1" noEditPoints="1"/>
            </p:cNvSpPr>
            <p:nvPr/>
          </p:nvSpPr>
          <p:spPr bwMode="auto">
            <a:xfrm>
              <a:off x="824167" y="4036992"/>
              <a:ext cx="206708" cy="20930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379" name="Relationship_F003" title="Icon of three boxes connected by lines">
              <a:extLst>
                <a:ext uri="{FF2B5EF4-FFF2-40B4-BE49-F238E27FC236}">
                  <a16:creationId xmlns:a16="http://schemas.microsoft.com/office/drawing/2014/main" id="{BF1DDA1F-F7E0-8611-BAC4-00F7AC36262A}"/>
                </a:ext>
              </a:extLst>
            </p:cNvPr>
            <p:cNvSpPr>
              <a:spLocks noChangeAspect="1" noEditPoints="1"/>
            </p:cNvSpPr>
            <p:nvPr/>
          </p:nvSpPr>
          <p:spPr bwMode="auto">
            <a:xfrm>
              <a:off x="811931" y="4382937"/>
              <a:ext cx="229620" cy="214766"/>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382" name="TextBox 381">
              <a:extLst>
                <a:ext uri="{FF2B5EF4-FFF2-40B4-BE49-F238E27FC236}">
                  <a16:creationId xmlns:a16="http://schemas.microsoft.com/office/drawing/2014/main" id="{FB765DC5-7461-0BBB-704C-D15FE83EDC4D}"/>
                </a:ext>
              </a:extLst>
            </p:cNvPr>
            <p:cNvSpPr txBox="1"/>
            <p:nvPr/>
          </p:nvSpPr>
          <p:spPr>
            <a:xfrm>
              <a:off x="1122268" y="4350635"/>
              <a:ext cx="571247" cy="307777"/>
            </a:xfrm>
            <a:prstGeom prst="rect">
              <a:avLst/>
            </a:prstGeom>
          </p:spPr>
          <p:txBody>
            <a:bodyPr wrap="none" lIns="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Corporate</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Network</a:t>
              </a:r>
            </a:p>
          </p:txBody>
        </p:sp>
        <p:sp>
          <p:nvSpPr>
            <p:cNvPr id="383" name="TextBox 382">
              <a:extLst>
                <a:ext uri="{FF2B5EF4-FFF2-40B4-BE49-F238E27FC236}">
                  <a16:creationId xmlns:a16="http://schemas.microsoft.com/office/drawing/2014/main" id="{CEBF0BB1-6F32-F6EC-60A3-2E3A9263CC77}"/>
                </a:ext>
              </a:extLst>
            </p:cNvPr>
            <p:cNvSpPr txBox="1"/>
            <p:nvPr/>
          </p:nvSpPr>
          <p:spPr>
            <a:xfrm>
              <a:off x="1122268" y="4064699"/>
              <a:ext cx="734175" cy="153888"/>
            </a:xfrm>
            <a:prstGeom prst="rect">
              <a:avLst/>
            </a:prstGeom>
          </p:spPr>
          <p:txBody>
            <a:bodyPr wrap="none" lIns="0"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Geo-location</a:t>
              </a:r>
            </a:p>
          </p:txBody>
        </p:sp>
      </p:grpSp>
      <p:grpSp>
        <p:nvGrpSpPr>
          <p:cNvPr id="13" name="Group 12">
            <a:extLst>
              <a:ext uri="{FF2B5EF4-FFF2-40B4-BE49-F238E27FC236}">
                <a16:creationId xmlns:a16="http://schemas.microsoft.com/office/drawing/2014/main" id="{6CF2814D-D1A8-789C-146A-318066A64916}"/>
              </a:ext>
              <a:ext uri="{C183D7F6-B498-43B3-948B-1728B52AA6E4}">
                <adec:decorative xmlns:adec="http://schemas.microsoft.com/office/drawing/2017/decorative" val="1"/>
              </a:ext>
            </a:extLst>
          </p:cNvPr>
          <p:cNvGrpSpPr/>
          <p:nvPr/>
        </p:nvGrpSpPr>
        <p:grpSpPr>
          <a:xfrm>
            <a:off x="708651" y="4987302"/>
            <a:ext cx="1287780" cy="768222"/>
            <a:chOff x="708652" y="4859736"/>
            <a:chExt cx="1287780" cy="768222"/>
          </a:xfrm>
        </p:grpSpPr>
        <p:sp>
          <p:nvSpPr>
            <p:cNvPr id="744" name="Rectangle: Rounded Corners 743">
              <a:extLst>
                <a:ext uri="{FF2B5EF4-FFF2-40B4-BE49-F238E27FC236}">
                  <a16:creationId xmlns:a16="http://schemas.microsoft.com/office/drawing/2014/main" id="{6A6AEAA5-C840-2D18-92AB-C75B4CCC827A}"/>
                </a:ext>
              </a:extLst>
            </p:cNvPr>
            <p:cNvSpPr>
              <a:spLocks/>
            </p:cNvSpPr>
            <p:nvPr/>
          </p:nvSpPr>
          <p:spPr bwMode="auto">
            <a:xfrm>
              <a:off x="708652" y="4859736"/>
              <a:ext cx="1287780" cy="768222"/>
            </a:xfrm>
            <a:prstGeom prst="roundRect">
              <a:avLst>
                <a:gd name="adj" fmla="val 1770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sp>
          <p:nvSpPr>
            <p:cNvPr id="396" name="TextBox 395">
              <a:extLst>
                <a:ext uri="{FF2B5EF4-FFF2-40B4-BE49-F238E27FC236}">
                  <a16:creationId xmlns:a16="http://schemas.microsoft.com/office/drawing/2014/main" id="{EE5D6FF9-684F-01E6-FC2B-D30117C3D244}"/>
                </a:ext>
              </a:extLst>
            </p:cNvPr>
            <p:cNvSpPr txBox="1"/>
            <p:nvPr/>
          </p:nvSpPr>
          <p:spPr>
            <a:xfrm>
              <a:off x="1122268" y="5353269"/>
              <a:ext cx="629981" cy="153888"/>
            </a:xfrm>
            <a:prstGeom prst="rect">
              <a:avLst/>
            </a:prstGeom>
          </p:spPr>
          <p:txBody>
            <a:bodyPr wrap="none" lIns="0" tIns="0" rIns="0" bIns="0" anchor="ctr">
              <a:no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Client apps</a:t>
              </a:r>
            </a:p>
          </p:txBody>
        </p:sp>
        <p:sp>
          <p:nvSpPr>
            <p:cNvPr id="397" name="TextBox 396">
              <a:extLst>
                <a:ext uri="{FF2B5EF4-FFF2-40B4-BE49-F238E27FC236}">
                  <a16:creationId xmlns:a16="http://schemas.microsoft.com/office/drawing/2014/main" id="{74B92006-D815-1208-3701-FBCAEA637E7E}"/>
                </a:ext>
              </a:extLst>
            </p:cNvPr>
            <p:cNvSpPr txBox="1"/>
            <p:nvPr/>
          </p:nvSpPr>
          <p:spPr>
            <a:xfrm>
              <a:off x="1122268" y="4976152"/>
              <a:ext cx="758156" cy="153888"/>
            </a:xfrm>
            <a:prstGeom prst="rect">
              <a:avLst/>
            </a:prstGeom>
          </p:spPr>
          <p:txBody>
            <a:bodyPr wrap="none" lIns="0" tIns="0" rIns="0" bIns="0" anchor="ctr">
              <a:no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Browser apps</a:t>
              </a:r>
            </a:p>
          </p:txBody>
        </p:sp>
        <p:sp>
          <p:nvSpPr>
            <p:cNvPr id="398" name="Browser_2" title="Icon of a browser window with a home symbol inside">
              <a:extLst>
                <a:ext uri="{FF2B5EF4-FFF2-40B4-BE49-F238E27FC236}">
                  <a16:creationId xmlns:a16="http://schemas.microsoft.com/office/drawing/2014/main" id="{1C410341-ACEE-9410-AE79-16AAE0268A61}"/>
                </a:ext>
              </a:extLst>
            </p:cNvPr>
            <p:cNvSpPr>
              <a:spLocks noChangeAspect="1" noEditPoints="1"/>
            </p:cNvSpPr>
            <p:nvPr/>
          </p:nvSpPr>
          <p:spPr bwMode="auto">
            <a:xfrm>
              <a:off x="824167" y="4953273"/>
              <a:ext cx="234830" cy="199646"/>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nvGrpSpPr>
            <p:cNvPr id="399" name="Group 398">
              <a:extLst>
                <a:ext uri="{FF2B5EF4-FFF2-40B4-BE49-F238E27FC236}">
                  <a16:creationId xmlns:a16="http://schemas.microsoft.com/office/drawing/2014/main" id="{F2F1F351-E634-909A-8332-17691EAA5E6A}"/>
                </a:ext>
              </a:extLst>
            </p:cNvPr>
            <p:cNvGrpSpPr/>
            <p:nvPr/>
          </p:nvGrpSpPr>
          <p:grpSpPr>
            <a:xfrm>
              <a:off x="805696" y="5299516"/>
              <a:ext cx="266105" cy="261395"/>
              <a:chOff x="5790070" y="3127817"/>
              <a:chExt cx="613597" cy="602738"/>
            </a:xfrm>
          </p:grpSpPr>
          <p:sp>
            <p:nvSpPr>
              <p:cNvPr id="400" name="Freeform: Shape 399">
                <a:extLst>
                  <a:ext uri="{FF2B5EF4-FFF2-40B4-BE49-F238E27FC236}">
                    <a16:creationId xmlns:a16="http://schemas.microsoft.com/office/drawing/2014/main" id="{3CC319CF-DDAE-1680-9A44-9C634AAD3332}"/>
                  </a:ext>
                </a:extLst>
              </p:cNvPr>
              <p:cNvSpPr/>
              <p:nvPr/>
            </p:nvSpPr>
            <p:spPr>
              <a:xfrm>
                <a:off x="6080005" y="3617780"/>
                <a:ext cx="112777" cy="112775"/>
              </a:xfrm>
              <a:custGeom>
                <a:avLst/>
                <a:gdLst>
                  <a:gd name="connsiteX0" fmla="*/ 112776 w 112776"/>
                  <a:gd name="connsiteY0" fmla="*/ 56388 h 112775"/>
                  <a:gd name="connsiteX1" fmla="*/ 56388 w 112776"/>
                  <a:gd name="connsiteY1" fmla="*/ 112776 h 112775"/>
                  <a:gd name="connsiteX2" fmla="*/ 0 w 112776"/>
                  <a:gd name="connsiteY2" fmla="*/ 56388 h 112775"/>
                  <a:gd name="connsiteX3" fmla="*/ 56388 w 112776"/>
                  <a:gd name="connsiteY3" fmla="*/ 0 h 112775"/>
                  <a:gd name="connsiteX4" fmla="*/ 112776 w 112776"/>
                  <a:gd name="connsiteY4" fmla="*/ 56388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5">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1" name="Freeform: Shape 400">
                <a:extLst>
                  <a:ext uri="{FF2B5EF4-FFF2-40B4-BE49-F238E27FC236}">
                    <a16:creationId xmlns:a16="http://schemas.microsoft.com/office/drawing/2014/main" id="{044D4E99-B2E0-675F-97F5-6439CFE9F197}"/>
                  </a:ext>
                </a:extLst>
              </p:cNvPr>
              <p:cNvSpPr/>
              <p:nvPr/>
            </p:nvSpPr>
            <p:spPr>
              <a:xfrm>
                <a:off x="6290893" y="3423090"/>
                <a:ext cx="112774" cy="112777"/>
              </a:xfrm>
              <a:custGeom>
                <a:avLst/>
                <a:gdLst>
                  <a:gd name="connsiteX0" fmla="*/ 112776 w 112775"/>
                  <a:gd name="connsiteY0" fmla="*/ 56388 h 112776"/>
                  <a:gd name="connsiteX1" fmla="*/ 56388 w 112775"/>
                  <a:gd name="connsiteY1" fmla="*/ 112776 h 112776"/>
                  <a:gd name="connsiteX2" fmla="*/ 0 w 112775"/>
                  <a:gd name="connsiteY2" fmla="*/ 56388 h 112776"/>
                  <a:gd name="connsiteX3" fmla="*/ 56388 w 112775"/>
                  <a:gd name="connsiteY3" fmla="*/ 0 h 112776"/>
                  <a:gd name="connsiteX4" fmla="*/ 112776 w 112775"/>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5"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2" name="Freeform: Shape 401">
                <a:extLst>
                  <a:ext uri="{FF2B5EF4-FFF2-40B4-BE49-F238E27FC236}">
                    <a16:creationId xmlns:a16="http://schemas.microsoft.com/office/drawing/2014/main" id="{DF542AE7-6827-84ED-4374-D94C4CFE0405}"/>
                  </a:ext>
                </a:extLst>
              </p:cNvPr>
              <p:cNvSpPr/>
              <p:nvPr/>
            </p:nvSpPr>
            <p:spPr>
              <a:xfrm>
                <a:off x="6242696" y="3134481"/>
                <a:ext cx="112777" cy="112777"/>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3" name="Freeform: Shape 402">
                <a:extLst>
                  <a:ext uri="{FF2B5EF4-FFF2-40B4-BE49-F238E27FC236}">
                    <a16:creationId xmlns:a16="http://schemas.microsoft.com/office/drawing/2014/main" id="{7E4E047A-DEBD-F158-35BA-4CBF20BEFFE7}"/>
                  </a:ext>
                </a:extLst>
              </p:cNvPr>
              <p:cNvSpPr/>
              <p:nvPr/>
            </p:nvSpPr>
            <p:spPr>
              <a:xfrm>
                <a:off x="5859886" y="3127817"/>
                <a:ext cx="112777" cy="112777"/>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4" name="Freeform: Shape 403">
                <a:extLst>
                  <a:ext uri="{FF2B5EF4-FFF2-40B4-BE49-F238E27FC236}">
                    <a16:creationId xmlns:a16="http://schemas.microsoft.com/office/drawing/2014/main" id="{D5080647-E7C3-3C8D-B769-A5CF7EC03942}"/>
                  </a:ext>
                </a:extLst>
              </p:cNvPr>
              <p:cNvSpPr/>
              <p:nvPr/>
            </p:nvSpPr>
            <p:spPr>
              <a:xfrm>
                <a:off x="5790070" y="3423093"/>
                <a:ext cx="112777" cy="112777"/>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5" name="Freeform: Shape 404">
                <a:extLst>
                  <a:ext uri="{FF2B5EF4-FFF2-40B4-BE49-F238E27FC236}">
                    <a16:creationId xmlns:a16="http://schemas.microsoft.com/office/drawing/2014/main" id="{E7907495-F629-0BB0-046B-534A3B0D8614}"/>
                  </a:ext>
                </a:extLst>
              </p:cNvPr>
              <p:cNvSpPr/>
              <p:nvPr/>
            </p:nvSpPr>
            <p:spPr>
              <a:xfrm>
                <a:off x="6059817" y="3491480"/>
                <a:ext cx="60579" cy="130207"/>
              </a:xfrm>
              <a:custGeom>
                <a:avLst/>
                <a:gdLst>
                  <a:gd name="connsiteX0" fmla="*/ 0 w 60579"/>
                  <a:gd name="connsiteY0" fmla="*/ 0 h 130206"/>
                  <a:gd name="connsiteX1" fmla="*/ 60579 w 60579"/>
                  <a:gd name="connsiteY1" fmla="*/ 130207 h 130206"/>
                </a:gdLst>
                <a:ahLst/>
                <a:cxnLst>
                  <a:cxn ang="0">
                    <a:pos x="connsiteX0" y="connsiteY0"/>
                  </a:cxn>
                  <a:cxn ang="0">
                    <a:pos x="connsiteX1" y="connsiteY1"/>
                  </a:cxn>
                </a:cxnLst>
                <a:rect l="l" t="t" r="r" b="b"/>
                <a:pathLst>
                  <a:path w="60579" h="130206">
                    <a:moveTo>
                      <a:pt x="0" y="0"/>
                    </a:moveTo>
                    <a:lnTo>
                      <a:pt x="60579" y="130207"/>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6" name="Freeform: Shape 405">
                <a:extLst>
                  <a:ext uri="{FF2B5EF4-FFF2-40B4-BE49-F238E27FC236}">
                    <a16:creationId xmlns:a16="http://schemas.microsoft.com/office/drawing/2014/main" id="{233D5714-B133-A172-0270-AD8B964EDE36}"/>
                  </a:ext>
                </a:extLst>
              </p:cNvPr>
              <p:cNvSpPr/>
              <p:nvPr/>
            </p:nvSpPr>
            <p:spPr>
              <a:xfrm>
                <a:off x="5940469" y="3235163"/>
                <a:ext cx="41528" cy="89153"/>
              </a:xfrm>
              <a:custGeom>
                <a:avLst/>
                <a:gdLst>
                  <a:gd name="connsiteX0" fmla="*/ 0 w 41528"/>
                  <a:gd name="connsiteY0" fmla="*/ 0 h 89154"/>
                  <a:gd name="connsiteX1" fmla="*/ 41529 w 41528"/>
                  <a:gd name="connsiteY1" fmla="*/ 89154 h 89154"/>
                </a:gdLst>
                <a:ahLst/>
                <a:cxnLst>
                  <a:cxn ang="0">
                    <a:pos x="connsiteX0" y="connsiteY0"/>
                  </a:cxn>
                  <a:cxn ang="0">
                    <a:pos x="connsiteX1" y="connsiteY1"/>
                  </a:cxn>
                </a:cxnLst>
                <a:rect l="l" t="t" r="r" b="b"/>
                <a:pathLst>
                  <a:path w="41528" h="89154">
                    <a:moveTo>
                      <a:pt x="0" y="0"/>
                    </a:moveTo>
                    <a:lnTo>
                      <a:pt x="41529" y="89154"/>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8" name="Freeform: Shape 407">
                <a:extLst>
                  <a:ext uri="{FF2B5EF4-FFF2-40B4-BE49-F238E27FC236}">
                    <a16:creationId xmlns:a16="http://schemas.microsoft.com/office/drawing/2014/main" id="{59286702-F608-D6D8-AB9C-CEBBE5C9065E}"/>
                  </a:ext>
                </a:extLst>
              </p:cNvPr>
              <p:cNvSpPr/>
              <p:nvPr/>
            </p:nvSpPr>
            <p:spPr>
              <a:xfrm>
                <a:off x="5972760" y="3184204"/>
                <a:ext cx="270319" cy="9525"/>
              </a:xfrm>
              <a:custGeom>
                <a:avLst/>
                <a:gdLst>
                  <a:gd name="connsiteX0" fmla="*/ 0 w 270319"/>
                  <a:gd name="connsiteY0" fmla="*/ 0 h 9525"/>
                  <a:gd name="connsiteX1" fmla="*/ 270320 w 270319"/>
                  <a:gd name="connsiteY1" fmla="*/ 0 h 9525"/>
                </a:gdLst>
                <a:ahLst/>
                <a:cxnLst>
                  <a:cxn ang="0">
                    <a:pos x="connsiteX0" y="connsiteY0"/>
                  </a:cxn>
                  <a:cxn ang="0">
                    <a:pos x="connsiteX1" y="connsiteY1"/>
                  </a:cxn>
                </a:cxnLst>
                <a:rect l="l" t="t" r="r" b="b"/>
                <a:pathLst>
                  <a:path w="270319" h="9525">
                    <a:moveTo>
                      <a:pt x="0" y="0"/>
                    </a:moveTo>
                    <a:lnTo>
                      <a:pt x="270320"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09" name="Freeform: Shape 408">
                <a:extLst>
                  <a:ext uri="{FF2B5EF4-FFF2-40B4-BE49-F238E27FC236}">
                    <a16:creationId xmlns:a16="http://schemas.microsoft.com/office/drawing/2014/main" id="{2BDF3296-0742-F240-62B6-872F97617712}"/>
                  </a:ext>
                </a:extLst>
              </p:cNvPr>
              <p:cNvSpPr/>
              <p:nvPr/>
            </p:nvSpPr>
            <p:spPr>
              <a:xfrm>
                <a:off x="6315568" y="3244783"/>
                <a:ext cx="26289" cy="178307"/>
              </a:xfrm>
              <a:custGeom>
                <a:avLst/>
                <a:gdLst>
                  <a:gd name="connsiteX0" fmla="*/ 0 w 26289"/>
                  <a:gd name="connsiteY0" fmla="*/ 0 h 178308"/>
                  <a:gd name="connsiteX1" fmla="*/ 26289 w 26289"/>
                  <a:gd name="connsiteY1" fmla="*/ 178308 h 178308"/>
                </a:gdLst>
                <a:ahLst/>
                <a:cxnLst>
                  <a:cxn ang="0">
                    <a:pos x="connsiteX0" y="connsiteY0"/>
                  </a:cxn>
                  <a:cxn ang="0">
                    <a:pos x="connsiteX1" y="connsiteY1"/>
                  </a:cxn>
                </a:cxnLst>
                <a:rect l="l" t="t" r="r" b="b"/>
                <a:pathLst>
                  <a:path w="26289" h="178308">
                    <a:moveTo>
                      <a:pt x="0" y="0"/>
                    </a:moveTo>
                    <a:lnTo>
                      <a:pt x="26289" y="17830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0" name="Freeform: Shape 409">
                <a:extLst>
                  <a:ext uri="{FF2B5EF4-FFF2-40B4-BE49-F238E27FC236}">
                    <a16:creationId xmlns:a16="http://schemas.microsoft.com/office/drawing/2014/main" id="{CE935F8B-72F6-385B-4967-731004EE3584}"/>
                  </a:ext>
                </a:extLst>
              </p:cNvPr>
              <p:cNvSpPr/>
              <p:nvPr/>
            </p:nvSpPr>
            <p:spPr>
              <a:xfrm>
                <a:off x="6175642" y="3517960"/>
                <a:ext cx="130493" cy="117539"/>
              </a:xfrm>
              <a:custGeom>
                <a:avLst/>
                <a:gdLst>
                  <a:gd name="connsiteX0" fmla="*/ 130493 w 130492"/>
                  <a:gd name="connsiteY0" fmla="*/ 0 h 117538"/>
                  <a:gd name="connsiteX1" fmla="*/ 0 w 130492"/>
                  <a:gd name="connsiteY1" fmla="*/ 117539 h 117538"/>
                </a:gdLst>
                <a:ahLst/>
                <a:cxnLst>
                  <a:cxn ang="0">
                    <a:pos x="connsiteX0" y="connsiteY0"/>
                  </a:cxn>
                  <a:cxn ang="0">
                    <a:pos x="connsiteX1" y="connsiteY1"/>
                  </a:cxn>
                </a:cxnLst>
                <a:rect l="l" t="t" r="r" b="b"/>
                <a:pathLst>
                  <a:path w="130492" h="117538">
                    <a:moveTo>
                      <a:pt x="130493" y="0"/>
                    </a:moveTo>
                    <a:lnTo>
                      <a:pt x="0" y="117539"/>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1" name="Freeform: Shape 410">
                <a:extLst>
                  <a:ext uri="{FF2B5EF4-FFF2-40B4-BE49-F238E27FC236}">
                    <a16:creationId xmlns:a16="http://schemas.microsoft.com/office/drawing/2014/main" id="{4460762B-B035-793F-385D-CDB9B988DD3A}"/>
                  </a:ext>
                </a:extLst>
              </p:cNvPr>
              <p:cNvSpPr/>
              <p:nvPr/>
            </p:nvSpPr>
            <p:spPr>
              <a:xfrm>
                <a:off x="5885320" y="3520441"/>
                <a:ext cx="194690" cy="134588"/>
              </a:xfrm>
              <a:custGeom>
                <a:avLst/>
                <a:gdLst>
                  <a:gd name="connsiteX0" fmla="*/ 0 w 194690"/>
                  <a:gd name="connsiteY0" fmla="*/ 0 h 134588"/>
                  <a:gd name="connsiteX1" fmla="*/ 194691 w 194690"/>
                  <a:gd name="connsiteY1" fmla="*/ 134588 h 134588"/>
                </a:gdLst>
                <a:ahLst/>
                <a:cxnLst>
                  <a:cxn ang="0">
                    <a:pos x="connsiteX0" y="connsiteY0"/>
                  </a:cxn>
                  <a:cxn ang="0">
                    <a:pos x="connsiteX1" y="connsiteY1"/>
                  </a:cxn>
                </a:cxnLst>
                <a:rect l="l" t="t" r="r" b="b"/>
                <a:pathLst>
                  <a:path w="194690" h="134588">
                    <a:moveTo>
                      <a:pt x="0" y="0"/>
                    </a:moveTo>
                    <a:lnTo>
                      <a:pt x="194691" y="1345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2" name="Freeform: Shape 411">
                <a:extLst>
                  <a:ext uri="{FF2B5EF4-FFF2-40B4-BE49-F238E27FC236}">
                    <a16:creationId xmlns:a16="http://schemas.microsoft.com/office/drawing/2014/main" id="{9BAF98EA-43AC-66A4-FBDC-20DEB3DC673C}"/>
                  </a:ext>
                </a:extLst>
              </p:cNvPr>
              <p:cNvSpPr/>
              <p:nvPr/>
            </p:nvSpPr>
            <p:spPr>
              <a:xfrm>
                <a:off x="5841783" y="3237073"/>
                <a:ext cx="54768" cy="186023"/>
              </a:xfrm>
              <a:custGeom>
                <a:avLst/>
                <a:gdLst>
                  <a:gd name="connsiteX0" fmla="*/ 0 w 54768"/>
                  <a:gd name="connsiteY0" fmla="*/ 186023 h 186023"/>
                  <a:gd name="connsiteX1" fmla="*/ 54769 w 54768"/>
                  <a:gd name="connsiteY1" fmla="*/ 0 h 186023"/>
                </a:gdLst>
                <a:ahLst/>
                <a:cxnLst>
                  <a:cxn ang="0">
                    <a:pos x="connsiteX0" y="connsiteY0"/>
                  </a:cxn>
                  <a:cxn ang="0">
                    <a:pos x="connsiteX1" y="connsiteY1"/>
                  </a:cxn>
                </a:cxnLst>
                <a:rect l="l" t="t" r="r" b="b"/>
                <a:pathLst>
                  <a:path w="54768" h="186023">
                    <a:moveTo>
                      <a:pt x="0" y="186023"/>
                    </a:moveTo>
                    <a:lnTo>
                      <a:pt x="54769"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3" name="Freeform: Shape 412">
                <a:extLst>
                  <a:ext uri="{FF2B5EF4-FFF2-40B4-BE49-F238E27FC236}">
                    <a16:creationId xmlns:a16="http://schemas.microsoft.com/office/drawing/2014/main" id="{DEA8A123-E47E-24AE-5583-C406494AAB76}"/>
                  </a:ext>
                </a:extLst>
              </p:cNvPr>
              <p:cNvSpPr/>
              <p:nvPr/>
            </p:nvSpPr>
            <p:spPr>
              <a:xfrm>
                <a:off x="6254977" y="3463482"/>
                <a:ext cx="37053" cy="4573"/>
              </a:xfrm>
              <a:custGeom>
                <a:avLst/>
                <a:gdLst>
                  <a:gd name="connsiteX0" fmla="*/ 0 w 37052"/>
                  <a:gd name="connsiteY0" fmla="*/ 0 h 4572"/>
                  <a:gd name="connsiteX1" fmla="*/ 37052 w 37052"/>
                  <a:gd name="connsiteY1" fmla="*/ 4572 h 4572"/>
                </a:gdLst>
                <a:ahLst/>
                <a:cxnLst>
                  <a:cxn ang="0">
                    <a:pos x="connsiteX0" y="connsiteY0"/>
                  </a:cxn>
                  <a:cxn ang="0">
                    <a:pos x="connsiteX1" y="connsiteY1"/>
                  </a:cxn>
                </a:cxnLst>
                <a:rect l="l" t="t" r="r" b="b"/>
                <a:pathLst>
                  <a:path w="37052" h="4572">
                    <a:moveTo>
                      <a:pt x="0" y="0"/>
                    </a:moveTo>
                    <a:lnTo>
                      <a:pt x="37052" y="457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4" name="Freeform: Shape 413">
                <a:extLst>
                  <a:ext uri="{FF2B5EF4-FFF2-40B4-BE49-F238E27FC236}">
                    <a16:creationId xmlns:a16="http://schemas.microsoft.com/office/drawing/2014/main" id="{7F2BC6AF-4220-9B95-A9CB-A3C69613FA85}"/>
                  </a:ext>
                </a:extLst>
              </p:cNvPr>
              <p:cNvSpPr/>
              <p:nvPr/>
            </p:nvSpPr>
            <p:spPr>
              <a:xfrm>
                <a:off x="5901694" y="3458052"/>
                <a:ext cx="42575" cy="10000"/>
              </a:xfrm>
              <a:custGeom>
                <a:avLst/>
                <a:gdLst>
                  <a:gd name="connsiteX0" fmla="*/ 0 w 42576"/>
                  <a:gd name="connsiteY0" fmla="*/ 10001 h 10001"/>
                  <a:gd name="connsiteX1" fmla="*/ 42577 w 42576"/>
                  <a:gd name="connsiteY1" fmla="*/ 0 h 10001"/>
                </a:gdLst>
                <a:ahLst/>
                <a:cxnLst>
                  <a:cxn ang="0">
                    <a:pos x="connsiteX0" y="connsiteY0"/>
                  </a:cxn>
                  <a:cxn ang="0">
                    <a:pos x="connsiteX1" y="connsiteY1"/>
                  </a:cxn>
                </a:cxnLst>
                <a:rect l="l" t="t" r="r" b="b"/>
                <a:pathLst>
                  <a:path w="42576" h="10001">
                    <a:moveTo>
                      <a:pt x="0" y="10001"/>
                    </a:moveTo>
                    <a:lnTo>
                      <a:pt x="42577"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6" name="Freeform: Shape 415">
                <a:extLst>
                  <a:ext uri="{FF2B5EF4-FFF2-40B4-BE49-F238E27FC236}">
                    <a16:creationId xmlns:a16="http://schemas.microsoft.com/office/drawing/2014/main" id="{56E8B103-9F05-7672-712F-F16E118C5C85}"/>
                  </a:ext>
                </a:extLst>
              </p:cNvPr>
              <p:cNvSpPr/>
              <p:nvPr/>
            </p:nvSpPr>
            <p:spPr>
              <a:xfrm>
                <a:off x="6176014" y="3230404"/>
                <a:ext cx="82867" cy="74009"/>
              </a:xfrm>
              <a:custGeom>
                <a:avLst/>
                <a:gdLst>
                  <a:gd name="connsiteX0" fmla="*/ 0 w 82867"/>
                  <a:gd name="connsiteY0" fmla="*/ 74009 h 74009"/>
                  <a:gd name="connsiteX1" fmla="*/ 82867 w 82867"/>
                  <a:gd name="connsiteY1" fmla="*/ 0 h 74009"/>
                </a:gdLst>
                <a:ahLst/>
                <a:cxnLst>
                  <a:cxn ang="0">
                    <a:pos x="connsiteX0" y="connsiteY0"/>
                  </a:cxn>
                  <a:cxn ang="0">
                    <a:pos x="connsiteX1" y="connsiteY1"/>
                  </a:cxn>
                </a:cxnLst>
                <a:rect l="l" t="t" r="r" b="b"/>
                <a:pathLst>
                  <a:path w="82867" h="74009">
                    <a:moveTo>
                      <a:pt x="0" y="74009"/>
                    </a:moveTo>
                    <a:lnTo>
                      <a:pt x="82867" y="0"/>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417" name="Freeform: Shape 416">
                <a:extLst>
                  <a:ext uri="{FF2B5EF4-FFF2-40B4-BE49-F238E27FC236}">
                    <a16:creationId xmlns:a16="http://schemas.microsoft.com/office/drawing/2014/main" id="{95D85230-6830-9574-7826-BAA9CB6DED82}"/>
                  </a:ext>
                </a:extLst>
              </p:cNvPr>
              <p:cNvSpPr/>
              <p:nvPr/>
            </p:nvSpPr>
            <p:spPr>
              <a:xfrm>
                <a:off x="5927501" y="3275931"/>
                <a:ext cx="338708" cy="211456"/>
              </a:xfrm>
              <a:custGeom>
                <a:avLst/>
                <a:gdLst>
                  <a:gd name="connsiteX0" fmla="*/ 86677 w 338708"/>
                  <a:gd name="connsiteY0" fmla="*/ 211455 h 211455"/>
                  <a:gd name="connsiteX1" fmla="*/ 86677 w 338708"/>
                  <a:gd name="connsiteY1" fmla="*/ 211455 h 211455"/>
                  <a:gd name="connsiteX2" fmla="*/ 84677 w 338708"/>
                  <a:gd name="connsiteY2" fmla="*/ 211455 h 211455"/>
                  <a:gd name="connsiteX3" fmla="*/ 0 w 338708"/>
                  <a:gd name="connsiteY3" fmla="*/ 126682 h 211455"/>
                  <a:gd name="connsiteX4" fmla="*/ 84677 w 338708"/>
                  <a:gd name="connsiteY4" fmla="*/ 42863 h 211455"/>
                  <a:gd name="connsiteX5" fmla="*/ 102394 w 338708"/>
                  <a:gd name="connsiteY5" fmla="*/ 43815 h 211455"/>
                  <a:gd name="connsiteX6" fmla="*/ 181166 w 338708"/>
                  <a:gd name="connsiteY6" fmla="*/ 0 h 211455"/>
                  <a:gd name="connsiteX7" fmla="*/ 273749 w 338708"/>
                  <a:gd name="connsiteY7" fmla="*/ 82772 h 211455"/>
                  <a:gd name="connsiteX8" fmla="*/ 273749 w 338708"/>
                  <a:gd name="connsiteY8" fmla="*/ 82772 h 211455"/>
                  <a:gd name="connsiteX9" fmla="*/ 338709 w 338708"/>
                  <a:gd name="connsiteY9" fmla="*/ 147066 h 211455"/>
                  <a:gd name="connsiteX10" fmla="*/ 276701 w 338708"/>
                  <a:gd name="connsiteY10" fmla="*/ 211360 h 211455"/>
                  <a:gd name="connsiteX11" fmla="*/ 276701 w 338708"/>
                  <a:gd name="connsiteY11" fmla="*/ 211360 h 211455"/>
                  <a:gd name="connsiteX12" fmla="*/ 86677 w 338708"/>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708" h="211455">
                    <a:moveTo>
                      <a:pt x="86677" y="211455"/>
                    </a:moveTo>
                    <a:lnTo>
                      <a:pt x="86677" y="211455"/>
                    </a:lnTo>
                    <a:cubicBezTo>
                      <a:pt x="85725" y="211455"/>
                      <a:pt x="85725" y="211455"/>
                      <a:pt x="84677" y="211455"/>
                    </a:cubicBezTo>
                    <a:cubicBezTo>
                      <a:pt x="38386" y="211455"/>
                      <a:pt x="0" y="173450"/>
                      <a:pt x="0" y="126682"/>
                    </a:cubicBezTo>
                    <a:cubicBezTo>
                      <a:pt x="0" y="79915"/>
                      <a:pt x="38386" y="42863"/>
                      <a:pt x="84677" y="42863"/>
                    </a:cubicBezTo>
                    <a:cubicBezTo>
                      <a:pt x="90583" y="42863"/>
                      <a:pt x="96488" y="42863"/>
                      <a:pt x="102394" y="43815"/>
                    </a:cubicBezTo>
                    <a:cubicBezTo>
                      <a:pt x="119158" y="17526"/>
                      <a:pt x="147637" y="0"/>
                      <a:pt x="181166" y="0"/>
                    </a:cubicBezTo>
                    <a:cubicBezTo>
                      <a:pt x="229362" y="0"/>
                      <a:pt x="268796" y="36004"/>
                      <a:pt x="273749" y="82772"/>
                    </a:cubicBezTo>
                    <a:lnTo>
                      <a:pt x="273749" y="82772"/>
                    </a:lnTo>
                    <a:cubicBezTo>
                      <a:pt x="310134" y="82772"/>
                      <a:pt x="338709" y="111062"/>
                      <a:pt x="338709" y="147066"/>
                    </a:cubicBezTo>
                    <a:cubicBezTo>
                      <a:pt x="338709" y="181166"/>
                      <a:pt x="311182" y="210407"/>
                      <a:pt x="276701" y="211360"/>
                    </a:cubicBezTo>
                    <a:lnTo>
                      <a:pt x="276701" y="211360"/>
                    </a:lnTo>
                    <a:cubicBezTo>
                      <a:pt x="254127" y="211455"/>
                      <a:pt x="86677" y="211455"/>
                      <a:pt x="86677" y="211455"/>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grpSp>
      <p:sp>
        <p:nvSpPr>
          <p:cNvPr id="870" name="Rectangle 869">
            <a:extLst>
              <a:ext uri="{FF2B5EF4-FFF2-40B4-BE49-F238E27FC236}">
                <a16:creationId xmlns:a16="http://schemas.microsoft.com/office/drawing/2014/main" id="{FB725618-ED27-CD4C-E863-C3DB9370F334}"/>
              </a:ext>
              <a:ext uri="{C183D7F6-B498-43B3-948B-1728B52AA6E4}">
                <adec:decorative xmlns:adec="http://schemas.microsoft.com/office/drawing/2017/decorative" val="1"/>
              </a:ext>
            </a:extLst>
          </p:cNvPr>
          <p:cNvSpPr/>
          <p:nvPr/>
        </p:nvSpPr>
        <p:spPr>
          <a:xfrm>
            <a:off x="7384473" y="1089029"/>
            <a:ext cx="869149" cy="307777"/>
          </a:xfrm>
          <a:prstGeom prst="rect">
            <a:avLst/>
          </a:prstGeom>
        </p:spPr>
        <p:txBody>
          <a:bodyPr wrap="none">
            <a:spAutoFit/>
          </a:body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mj-lt"/>
                <a:ea typeface="ＭＳ Ｐゴシック" charset="0"/>
                <a:cs typeface="Segoe UI Semibold" panose="020B0702040204020203" pitchFamily="34" charset="0"/>
              </a:rPr>
              <a:t>Controls</a:t>
            </a:r>
          </a:p>
        </p:txBody>
      </p:sp>
      <p:sp>
        <p:nvSpPr>
          <p:cNvPr id="896" name="Oval 895">
            <a:extLst>
              <a:ext uri="{FF2B5EF4-FFF2-40B4-BE49-F238E27FC236}">
                <a16:creationId xmlns:a16="http://schemas.microsoft.com/office/drawing/2014/main" id="{AC66001F-BF5F-40CB-825F-F5A30F091360}"/>
              </a:ext>
              <a:ext uri="{C183D7F6-B498-43B3-948B-1728B52AA6E4}">
                <adec:decorative xmlns:adec="http://schemas.microsoft.com/office/drawing/2017/decorative" val="1"/>
              </a:ext>
            </a:extLst>
          </p:cNvPr>
          <p:cNvSpPr/>
          <p:nvPr/>
        </p:nvSpPr>
        <p:spPr bwMode="auto">
          <a:xfrm>
            <a:off x="4419861" y="1888414"/>
            <a:ext cx="3435708" cy="3435511"/>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57" tIns="137806" rIns="172257" bIns="137806" numCol="1" spcCol="0" rtlCol="0" fromWordArt="0" anchor="ctr"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nvGrpSpPr>
          <p:cNvPr id="5" name="Group 4">
            <a:extLst>
              <a:ext uri="{FF2B5EF4-FFF2-40B4-BE49-F238E27FC236}">
                <a16:creationId xmlns:a16="http://schemas.microsoft.com/office/drawing/2014/main" id="{550B9310-CEA1-8690-EC96-1DF9281C6AD9}"/>
              </a:ext>
              <a:ext uri="{C183D7F6-B498-43B3-948B-1728B52AA6E4}">
                <adec:decorative xmlns:adec="http://schemas.microsoft.com/office/drawing/2017/decorative" val="1"/>
              </a:ext>
            </a:extLst>
          </p:cNvPr>
          <p:cNvGrpSpPr/>
          <p:nvPr/>
        </p:nvGrpSpPr>
        <p:grpSpPr>
          <a:xfrm>
            <a:off x="2677186" y="1956522"/>
            <a:ext cx="2116296" cy="821610"/>
            <a:chOff x="2677187" y="1828956"/>
            <a:chExt cx="2116296" cy="821610"/>
          </a:xfrm>
        </p:grpSpPr>
        <p:grpSp>
          <p:nvGrpSpPr>
            <p:cNvPr id="2" name="Group 1">
              <a:extLst>
                <a:ext uri="{FF2B5EF4-FFF2-40B4-BE49-F238E27FC236}">
                  <a16:creationId xmlns:a16="http://schemas.microsoft.com/office/drawing/2014/main" id="{F064FA2D-4095-ACAC-5F42-002C0A083071}"/>
                </a:ext>
              </a:extLst>
            </p:cNvPr>
            <p:cNvGrpSpPr/>
            <p:nvPr/>
          </p:nvGrpSpPr>
          <p:grpSpPr>
            <a:xfrm>
              <a:off x="4009858" y="1866942"/>
              <a:ext cx="783625" cy="783624"/>
              <a:chOff x="4009858" y="1866942"/>
              <a:chExt cx="783625" cy="783624"/>
            </a:xfrm>
          </p:grpSpPr>
          <p:grpSp>
            <p:nvGrpSpPr>
              <p:cNvPr id="1091" name="Group 1090">
                <a:extLst>
                  <a:ext uri="{FF2B5EF4-FFF2-40B4-BE49-F238E27FC236}">
                    <a16:creationId xmlns:a16="http://schemas.microsoft.com/office/drawing/2014/main" id="{8DAA57BD-AEBB-2E8C-8870-C6E5473658C2}"/>
                  </a:ext>
                  <a:ext uri="{C183D7F6-B498-43B3-948B-1728B52AA6E4}">
                    <adec:decorative xmlns:adec="http://schemas.microsoft.com/office/drawing/2017/decorative" val="1"/>
                  </a:ext>
                </a:extLst>
              </p:cNvPr>
              <p:cNvGrpSpPr>
                <a:grpSpLocks/>
              </p:cNvGrpSpPr>
              <p:nvPr/>
            </p:nvGrpSpPr>
            <p:grpSpPr>
              <a:xfrm>
                <a:off x="4009858" y="1866942"/>
                <a:ext cx="783625" cy="783624"/>
                <a:chOff x="10890332" y="1293129"/>
                <a:chExt cx="529550" cy="529550"/>
              </a:xfrm>
            </p:grpSpPr>
            <p:sp>
              <p:nvSpPr>
                <p:cNvPr id="1092" name="Oval 1091">
                  <a:extLst>
                    <a:ext uri="{FF2B5EF4-FFF2-40B4-BE49-F238E27FC236}">
                      <a16:creationId xmlns:a16="http://schemas.microsoft.com/office/drawing/2014/main" id="{E24DD390-30A0-55AA-673F-5B797BDDA02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3" name="Arc 1092">
                  <a:extLst>
                    <a:ext uri="{FF2B5EF4-FFF2-40B4-BE49-F238E27FC236}">
                      <a16:creationId xmlns:a16="http://schemas.microsoft.com/office/drawing/2014/main" id="{F93C5EF6-4B22-7B34-746B-9200882A12B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4" name="Arc 6_1">
                  <a:extLst>
                    <a:ext uri="{FF2B5EF4-FFF2-40B4-BE49-F238E27FC236}">
                      <a16:creationId xmlns:a16="http://schemas.microsoft.com/office/drawing/2014/main" id="{17EF3633-3D38-356A-3EE7-D2293C5BA23F}"/>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5" name="Arc 6_1_1">
                  <a:extLst>
                    <a:ext uri="{FF2B5EF4-FFF2-40B4-BE49-F238E27FC236}">
                      <a16:creationId xmlns:a16="http://schemas.microsoft.com/office/drawing/2014/main" id="{C03F46C4-5243-DEF9-F522-28C97D026D3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6" name="Oval 1095">
                  <a:extLst>
                    <a:ext uri="{FF2B5EF4-FFF2-40B4-BE49-F238E27FC236}">
                      <a16:creationId xmlns:a16="http://schemas.microsoft.com/office/drawing/2014/main" id="{3A65832B-7777-081A-F637-65E19A6BC3E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nvGrpSpPr>
              <p:cNvPr id="893" name="Group 892">
                <a:extLst>
                  <a:ext uri="{FF2B5EF4-FFF2-40B4-BE49-F238E27FC236}">
                    <a16:creationId xmlns:a16="http://schemas.microsoft.com/office/drawing/2014/main" id="{B2F64309-EEE9-4F5E-825D-905B2AC089A8}"/>
                  </a:ext>
                </a:extLst>
              </p:cNvPr>
              <p:cNvGrpSpPr/>
              <p:nvPr/>
            </p:nvGrpSpPr>
            <p:grpSpPr>
              <a:xfrm>
                <a:off x="4261428" y="2086839"/>
                <a:ext cx="280483" cy="333529"/>
                <a:chOff x="6701391" y="5898584"/>
                <a:chExt cx="414034" cy="492343"/>
              </a:xfrm>
            </p:grpSpPr>
            <p:sp>
              <p:nvSpPr>
                <p:cNvPr id="894" name="Freeform 9">
                  <a:extLst>
                    <a:ext uri="{FF2B5EF4-FFF2-40B4-BE49-F238E27FC236}">
                      <a16:creationId xmlns:a16="http://schemas.microsoft.com/office/drawing/2014/main" id="{9F199BB2-67E1-1516-7C53-C6E457EBB527}"/>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895" name="Oval 894">
                  <a:extLst>
                    <a:ext uri="{FF2B5EF4-FFF2-40B4-BE49-F238E27FC236}">
                      <a16:creationId xmlns:a16="http://schemas.microsoft.com/office/drawing/2014/main" id="{0D420D13-E0DE-7D6B-DAB5-EFBD478512EA}"/>
                    </a:ext>
                  </a:extLst>
                </p:cNvPr>
                <p:cNvSpPr>
                  <a:spLocks noChangeArrowheads="1"/>
                </p:cNvSpPr>
                <p:nvPr/>
              </p:nvSpPr>
              <p:spPr bwMode="auto">
                <a:xfrm>
                  <a:off x="6761604" y="5898584"/>
                  <a:ext cx="293586" cy="290227"/>
                </a:xfrm>
                <a:prstGeom prst="ellipse">
                  <a:avLst/>
                </a:prstGeom>
                <a:noFill/>
                <a:ln w="12700" cap="flat">
                  <a:solidFill>
                    <a:schemeClr val="tx1"/>
                  </a:solidFill>
                  <a:prstDash val="solid"/>
                  <a:miter lim="800000"/>
                  <a:headEnd/>
                  <a:tailEnd/>
                </a:ln>
              </p:spPr>
              <p:txBody>
                <a:bodyPr vert="horz" wrap="square" lIns="91401" tIns="45700" rIns="91401" bIns="45700"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grpSp>
        <p:sp>
          <p:nvSpPr>
            <p:cNvPr id="910" name="TextBox 909">
              <a:extLst>
                <a:ext uri="{FF2B5EF4-FFF2-40B4-BE49-F238E27FC236}">
                  <a16:creationId xmlns:a16="http://schemas.microsoft.com/office/drawing/2014/main" id="{2E108456-15FD-8C01-AC11-4AE168F115CD}"/>
                </a:ext>
              </a:extLst>
            </p:cNvPr>
            <p:cNvSpPr txBox="1"/>
            <p:nvPr/>
          </p:nvSpPr>
          <p:spPr>
            <a:xfrm>
              <a:off x="2677187" y="1828956"/>
              <a:ext cx="1320170"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Employee &amp; Partner</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Users and Roles</a:t>
              </a:r>
            </a:p>
          </p:txBody>
        </p:sp>
      </p:grpSp>
      <p:grpSp>
        <p:nvGrpSpPr>
          <p:cNvPr id="6" name="Group 5">
            <a:extLst>
              <a:ext uri="{FF2B5EF4-FFF2-40B4-BE49-F238E27FC236}">
                <a16:creationId xmlns:a16="http://schemas.microsoft.com/office/drawing/2014/main" id="{693B2AFD-41B3-EEAC-7970-6B5792947A31}"/>
              </a:ext>
              <a:ext uri="{C183D7F6-B498-43B3-948B-1728B52AA6E4}">
                <adec:decorative xmlns:adec="http://schemas.microsoft.com/office/drawing/2017/decorative" val="1"/>
              </a:ext>
            </a:extLst>
          </p:cNvPr>
          <p:cNvGrpSpPr/>
          <p:nvPr/>
        </p:nvGrpSpPr>
        <p:grpSpPr>
          <a:xfrm>
            <a:off x="2471144" y="2728423"/>
            <a:ext cx="1979057" cy="804622"/>
            <a:chOff x="2471145" y="2600857"/>
            <a:chExt cx="1979057" cy="804622"/>
          </a:xfrm>
        </p:grpSpPr>
        <p:grpSp>
          <p:nvGrpSpPr>
            <p:cNvPr id="3" name="Group 2">
              <a:extLst>
                <a:ext uri="{FF2B5EF4-FFF2-40B4-BE49-F238E27FC236}">
                  <a16:creationId xmlns:a16="http://schemas.microsoft.com/office/drawing/2014/main" id="{1E0ECD6F-18B3-7018-F19B-55F5FE2BDCFF}"/>
                </a:ext>
              </a:extLst>
            </p:cNvPr>
            <p:cNvGrpSpPr/>
            <p:nvPr/>
          </p:nvGrpSpPr>
          <p:grpSpPr>
            <a:xfrm>
              <a:off x="3666577" y="2621855"/>
              <a:ext cx="783625" cy="783624"/>
              <a:chOff x="3666577" y="2621855"/>
              <a:chExt cx="783625" cy="783624"/>
            </a:xfrm>
          </p:grpSpPr>
          <p:grpSp>
            <p:nvGrpSpPr>
              <p:cNvPr id="1097" name="Group 1096">
                <a:extLst>
                  <a:ext uri="{FF2B5EF4-FFF2-40B4-BE49-F238E27FC236}">
                    <a16:creationId xmlns:a16="http://schemas.microsoft.com/office/drawing/2014/main" id="{E8DEEE85-1BC6-D822-54CF-82BB86792B36}"/>
                  </a:ext>
                  <a:ext uri="{C183D7F6-B498-43B3-948B-1728B52AA6E4}">
                    <adec:decorative xmlns:adec="http://schemas.microsoft.com/office/drawing/2017/decorative" val="1"/>
                  </a:ext>
                </a:extLst>
              </p:cNvPr>
              <p:cNvGrpSpPr>
                <a:grpSpLocks/>
              </p:cNvGrpSpPr>
              <p:nvPr/>
            </p:nvGrpSpPr>
            <p:grpSpPr>
              <a:xfrm>
                <a:off x="3666577" y="2621855"/>
                <a:ext cx="783625" cy="783624"/>
                <a:chOff x="10890332" y="1293129"/>
                <a:chExt cx="529550" cy="529550"/>
              </a:xfrm>
            </p:grpSpPr>
            <p:sp>
              <p:nvSpPr>
                <p:cNvPr id="1098" name="Oval 1097">
                  <a:extLst>
                    <a:ext uri="{FF2B5EF4-FFF2-40B4-BE49-F238E27FC236}">
                      <a16:creationId xmlns:a16="http://schemas.microsoft.com/office/drawing/2014/main" id="{6B364144-171F-2FAF-07B0-7BEC07A2F96C}"/>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099" name="Arc 1098">
                  <a:extLst>
                    <a:ext uri="{FF2B5EF4-FFF2-40B4-BE49-F238E27FC236}">
                      <a16:creationId xmlns:a16="http://schemas.microsoft.com/office/drawing/2014/main" id="{5AEE1B0A-39BB-0A05-F651-706E2714105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0" name="Arc 6_1">
                  <a:extLst>
                    <a:ext uri="{FF2B5EF4-FFF2-40B4-BE49-F238E27FC236}">
                      <a16:creationId xmlns:a16="http://schemas.microsoft.com/office/drawing/2014/main" id="{843D481E-1461-3ABF-A0C8-C3839428659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1" name="Arc 6_1_1">
                  <a:extLst>
                    <a:ext uri="{FF2B5EF4-FFF2-40B4-BE49-F238E27FC236}">
                      <a16:creationId xmlns:a16="http://schemas.microsoft.com/office/drawing/2014/main" id="{0CCC9D7A-4EF3-FA86-8ECE-84DBED82FA18}"/>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2" name="Oval 1101">
                  <a:extLst>
                    <a:ext uri="{FF2B5EF4-FFF2-40B4-BE49-F238E27FC236}">
                      <a16:creationId xmlns:a16="http://schemas.microsoft.com/office/drawing/2014/main" id="{689DEDE4-43C4-8656-14DC-3610420285E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1169" name="network" title="Icon of a device or computer network">
                <a:extLst>
                  <a:ext uri="{FF2B5EF4-FFF2-40B4-BE49-F238E27FC236}">
                    <a16:creationId xmlns:a16="http://schemas.microsoft.com/office/drawing/2014/main" id="{4D78785B-6D12-FA3E-DBA0-9B041B21BCDF}"/>
                  </a:ext>
                </a:extLst>
              </p:cNvPr>
              <p:cNvSpPr>
                <a:spLocks noChangeAspect="1" noEditPoints="1"/>
              </p:cNvSpPr>
              <p:nvPr/>
            </p:nvSpPr>
            <p:spPr bwMode="auto">
              <a:xfrm>
                <a:off x="3882752" y="2830787"/>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sp>
          <p:nvSpPr>
            <p:cNvPr id="911" name="TextBox 910">
              <a:extLst>
                <a:ext uri="{FF2B5EF4-FFF2-40B4-BE49-F238E27FC236}">
                  <a16:creationId xmlns:a16="http://schemas.microsoft.com/office/drawing/2014/main" id="{3897C7E0-9191-0A45-E8FB-3C5F0C8F13C7}"/>
                </a:ext>
              </a:extLst>
            </p:cNvPr>
            <p:cNvSpPr txBox="1"/>
            <p:nvPr/>
          </p:nvSpPr>
          <p:spPr>
            <a:xfrm>
              <a:off x="2471145" y="2600857"/>
              <a:ext cx="1233031"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Trusted &amp;</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Compliant Devices</a:t>
              </a:r>
            </a:p>
          </p:txBody>
        </p:sp>
      </p:grpSp>
      <p:grpSp>
        <p:nvGrpSpPr>
          <p:cNvPr id="7" name="Group 6">
            <a:extLst>
              <a:ext uri="{FF2B5EF4-FFF2-40B4-BE49-F238E27FC236}">
                <a16:creationId xmlns:a16="http://schemas.microsoft.com/office/drawing/2014/main" id="{D7403EE7-3433-B8AB-0180-2C673C4491A0}"/>
              </a:ext>
              <a:ext uri="{C183D7F6-B498-43B3-948B-1728B52AA6E4}">
                <adec:decorative xmlns:adec="http://schemas.microsoft.com/office/drawing/2017/decorative" val="1"/>
              </a:ext>
            </a:extLst>
          </p:cNvPr>
          <p:cNvGrpSpPr/>
          <p:nvPr/>
        </p:nvGrpSpPr>
        <p:grpSpPr>
          <a:xfrm>
            <a:off x="2653579" y="3727318"/>
            <a:ext cx="1796617" cy="854155"/>
            <a:chOff x="2653580" y="3599752"/>
            <a:chExt cx="1796617" cy="854155"/>
          </a:xfrm>
        </p:grpSpPr>
        <p:grpSp>
          <p:nvGrpSpPr>
            <p:cNvPr id="4" name="Group 3">
              <a:extLst>
                <a:ext uri="{FF2B5EF4-FFF2-40B4-BE49-F238E27FC236}">
                  <a16:creationId xmlns:a16="http://schemas.microsoft.com/office/drawing/2014/main" id="{7FE0E975-EF40-BB38-6578-5C90BC644872}"/>
                </a:ext>
              </a:extLst>
            </p:cNvPr>
            <p:cNvGrpSpPr/>
            <p:nvPr/>
          </p:nvGrpSpPr>
          <p:grpSpPr>
            <a:xfrm>
              <a:off x="3666572" y="3599752"/>
              <a:ext cx="783625" cy="783624"/>
              <a:chOff x="3666572" y="3599752"/>
              <a:chExt cx="783625" cy="783624"/>
            </a:xfrm>
          </p:grpSpPr>
          <p:grpSp>
            <p:nvGrpSpPr>
              <p:cNvPr id="1103" name="Group 1102">
                <a:extLst>
                  <a:ext uri="{FF2B5EF4-FFF2-40B4-BE49-F238E27FC236}">
                    <a16:creationId xmlns:a16="http://schemas.microsoft.com/office/drawing/2014/main" id="{FA4267A9-3372-D08F-0BE2-B190BDD47FCE}"/>
                  </a:ext>
                  <a:ext uri="{C183D7F6-B498-43B3-948B-1728B52AA6E4}">
                    <adec:decorative xmlns:adec="http://schemas.microsoft.com/office/drawing/2017/decorative" val="1"/>
                  </a:ext>
                </a:extLst>
              </p:cNvPr>
              <p:cNvGrpSpPr>
                <a:grpSpLocks/>
              </p:cNvGrpSpPr>
              <p:nvPr/>
            </p:nvGrpSpPr>
            <p:grpSpPr>
              <a:xfrm>
                <a:off x="3666572" y="3599752"/>
                <a:ext cx="783625" cy="783624"/>
                <a:chOff x="10890534" y="1293152"/>
                <a:chExt cx="529560" cy="529559"/>
              </a:xfrm>
            </p:grpSpPr>
            <p:sp>
              <p:nvSpPr>
                <p:cNvPr id="1104" name="Oval 1103">
                  <a:extLst>
                    <a:ext uri="{FF2B5EF4-FFF2-40B4-BE49-F238E27FC236}">
                      <a16:creationId xmlns:a16="http://schemas.microsoft.com/office/drawing/2014/main" id="{A4851CA9-F396-32FF-E617-F432FBFCF931}"/>
                    </a:ext>
                  </a:extLst>
                </p:cNvPr>
                <p:cNvSpPr/>
                <p:nvPr/>
              </p:nvSpPr>
              <p:spPr bwMode="auto">
                <a:xfrm>
                  <a:off x="10890534" y="1293152"/>
                  <a:ext cx="529560" cy="529559"/>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5" name="Arc 1104">
                  <a:extLst>
                    <a:ext uri="{FF2B5EF4-FFF2-40B4-BE49-F238E27FC236}">
                      <a16:creationId xmlns:a16="http://schemas.microsoft.com/office/drawing/2014/main" id="{0D51DFAF-5C74-B278-165E-F65DCF541D7B}"/>
                    </a:ext>
                  </a:extLst>
                </p:cNvPr>
                <p:cNvSpPr/>
                <p:nvPr/>
              </p:nvSpPr>
              <p:spPr bwMode="auto">
                <a:xfrm>
                  <a:off x="10908950" y="1311564"/>
                  <a:ext cx="492731" cy="49273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6" name="Arc 6_1">
                  <a:extLst>
                    <a:ext uri="{FF2B5EF4-FFF2-40B4-BE49-F238E27FC236}">
                      <a16:creationId xmlns:a16="http://schemas.microsoft.com/office/drawing/2014/main" id="{E12B8BD1-47FD-89EF-CB73-9FD3090A5E11}"/>
                    </a:ext>
                  </a:extLst>
                </p:cNvPr>
                <p:cNvSpPr/>
                <p:nvPr/>
              </p:nvSpPr>
              <p:spPr bwMode="auto">
                <a:xfrm rot="5034430">
                  <a:off x="10908945" y="1311564"/>
                  <a:ext cx="492730" cy="492731"/>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7" name="Arc 6_1_1">
                  <a:extLst>
                    <a:ext uri="{FF2B5EF4-FFF2-40B4-BE49-F238E27FC236}">
                      <a16:creationId xmlns:a16="http://schemas.microsoft.com/office/drawing/2014/main" id="{E79538C2-38C3-3EC1-73B0-66BAFE05A713}"/>
                    </a:ext>
                  </a:extLst>
                </p:cNvPr>
                <p:cNvSpPr/>
                <p:nvPr/>
              </p:nvSpPr>
              <p:spPr bwMode="auto">
                <a:xfrm rot="6118602">
                  <a:off x="10908938" y="1311564"/>
                  <a:ext cx="492730" cy="492731"/>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08" name="Oval 1107">
                  <a:extLst>
                    <a:ext uri="{FF2B5EF4-FFF2-40B4-BE49-F238E27FC236}">
                      <a16:creationId xmlns:a16="http://schemas.microsoft.com/office/drawing/2014/main" id="{AAC130A1-215B-7865-0AFE-55F2813F146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sp>
            <p:nvSpPr>
              <p:cNvPr id="1168" name="POI_ECAF" title="Icon of a map location marker">
                <a:extLst>
                  <a:ext uri="{FF2B5EF4-FFF2-40B4-BE49-F238E27FC236}">
                    <a16:creationId xmlns:a16="http://schemas.microsoft.com/office/drawing/2014/main" id="{C9A7A404-98C2-BB24-0695-209206634450}"/>
                  </a:ext>
                </a:extLst>
              </p:cNvPr>
              <p:cNvSpPr>
                <a:spLocks noChangeAspect="1" noEditPoints="1"/>
              </p:cNvSpPr>
              <p:nvPr/>
            </p:nvSpPr>
            <p:spPr bwMode="auto">
              <a:xfrm>
                <a:off x="3928181" y="3783218"/>
                <a:ext cx="260406" cy="41669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sp>
          <p:nvSpPr>
            <p:cNvPr id="912" name="TextBox 911">
              <a:extLst>
                <a:ext uri="{FF2B5EF4-FFF2-40B4-BE49-F238E27FC236}">
                  <a16:creationId xmlns:a16="http://schemas.microsoft.com/office/drawing/2014/main" id="{A48F8C62-3357-EBEF-DF46-12B6D55DBC0C}"/>
                </a:ext>
              </a:extLst>
            </p:cNvPr>
            <p:cNvSpPr txBox="1"/>
            <p:nvPr/>
          </p:nvSpPr>
          <p:spPr>
            <a:xfrm>
              <a:off x="2653580" y="4053797"/>
              <a:ext cx="1073244"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Physical &amp;</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Virtual Location</a:t>
              </a:r>
            </a:p>
          </p:txBody>
        </p:sp>
      </p:grpSp>
      <p:grpSp>
        <p:nvGrpSpPr>
          <p:cNvPr id="8" name="Group 7">
            <a:extLst>
              <a:ext uri="{FF2B5EF4-FFF2-40B4-BE49-F238E27FC236}">
                <a16:creationId xmlns:a16="http://schemas.microsoft.com/office/drawing/2014/main" id="{2A06773E-E4B4-AB8E-E94F-E18D2FB26B59}"/>
              </a:ext>
              <a:ext uri="{C183D7F6-B498-43B3-948B-1728B52AA6E4}">
                <adec:decorative xmlns:adec="http://schemas.microsoft.com/office/drawing/2017/decorative" val="1"/>
              </a:ext>
            </a:extLst>
          </p:cNvPr>
          <p:cNvGrpSpPr/>
          <p:nvPr/>
        </p:nvGrpSpPr>
        <p:grpSpPr>
          <a:xfrm>
            <a:off x="3044852" y="4495781"/>
            <a:ext cx="1748630" cy="783624"/>
            <a:chOff x="3044853" y="4368215"/>
            <a:chExt cx="1748630" cy="783624"/>
          </a:xfrm>
        </p:grpSpPr>
        <p:grpSp>
          <p:nvGrpSpPr>
            <p:cNvPr id="1109" name="Group 1108">
              <a:extLst>
                <a:ext uri="{FF2B5EF4-FFF2-40B4-BE49-F238E27FC236}">
                  <a16:creationId xmlns:a16="http://schemas.microsoft.com/office/drawing/2014/main" id="{9ABDEC15-93C4-134D-C811-0A57D893518D}"/>
                </a:ext>
                <a:ext uri="{C183D7F6-B498-43B3-948B-1728B52AA6E4}">
                  <adec:decorative xmlns:adec="http://schemas.microsoft.com/office/drawing/2017/decorative" val="1"/>
                </a:ext>
              </a:extLst>
            </p:cNvPr>
            <p:cNvGrpSpPr>
              <a:grpSpLocks/>
            </p:cNvGrpSpPr>
            <p:nvPr/>
          </p:nvGrpSpPr>
          <p:grpSpPr>
            <a:xfrm>
              <a:off x="4009858" y="4368215"/>
              <a:ext cx="783625" cy="783624"/>
              <a:chOff x="10890332" y="1293129"/>
              <a:chExt cx="529550" cy="529550"/>
            </a:xfrm>
          </p:grpSpPr>
          <p:sp>
            <p:nvSpPr>
              <p:cNvPr id="1110" name="Oval 1109">
                <a:extLst>
                  <a:ext uri="{FF2B5EF4-FFF2-40B4-BE49-F238E27FC236}">
                    <a16:creationId xmlns:a16="http://schemas.microsoft.com/office/drawing/2014/main" id="{C3041B86-1B1C-BB18-91C9-F28FD413A2A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1" name="Arc 1110">
                <a:extLst>
                  <a:ext uri="{FF2B5EF4-FFF2-40B4-BE49-F238E27FC236}">
                    <a16:creationId xmlns:a16="http://schemas.microsoft.com/office/drawing/2014/main" id="{6C60E6E2-7E91-2BE7-F04A-6EB30707465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2" name="Arc 6_1">
                <a:extLst>
                  <a:ext uri="{FF2B5EF4-FFF2-40B4-BE49-F238E27FC236}">
                    <a16:creationId xmlns:a16="http://schemas.microsoft.com/office/drawing/2014/main" id="{E0A2C43A-EBE3-101B-1141-C92947F5BB39}"/>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3" name="Arc 6_1_1">
                <a:extLst>
                  <a:ext uri="{FF2B5EF4-FFF2-40B4-BE49-F238E27FC236}">
                    <a16:creationId xmlns:a16="http://schemas.microsoft.com/office/drawing/2014/main" id="{7D2C8599-C68F-9E74-EC73-FD54CFE4B11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14" name="Oval 1113">
                <a:extLst>
                  <a:ext uri="{FF2B5EF4-FFF2-40B4-BE49-F238E27FC236}">
                    <a16:creationId xmlns:a16="http://schemas.microsoft.com/office/drawing/2014/main" id="{910AB724-F2EE-BB8C-F6D7-FF585E1494E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nvGrpSpPr>
            <p:cNvPr id="1151" name="Group 1150">
              <a:extLst>
                <a:ext uri="{FF2B5EF4-FFF2-40B4-BE49-F238E27FC236}">
                  <a16:creationId xmlns:a16="http://schemas.microsoft.com/office/drawing/2014/main" id="{FB0FFF40-33A1-2211-71D1-7DE7148F1ABD}"/>
                </a:ext>
              </a:extLst>
            </p:cNvPr>
            <p:cNvGrpSpPr/>
            <p:nvPr/>
          </p:nvGrpSpPr>
          <p:grpSpPr>
            <a:xfrm>
              <a:off x="4192271" y="4554334"/>
              <a:ext cx="418798" cy="411386"/>
              <a:chOff x="5790057" y="3127819"/>
              <a:chExt cx="613599" cy="602741"/>
            </a:xfrm>
          </p:grpSpPr>
          <p:sp>
            <p:nvSpPr>
              <p:cNvPr id="1152" name="Freeform: Shape 1151">
                <a:extLst>
                  <a:ext uri="{FF2B5EF4-FFF2-40B4-BE49-F238E27FC236}">
                    <a16:creationId xmlns:a16="http://schemas.microsoft.com/office/drawing/2014/main" id="{62E14F60-6C7F-13E4-0364-32484F2F3D23}"/>
                  </a:ext>
                </a:extLst>
              </p:cNvPr>
              <p:cNvSpPr/>
              <p:nvPr/>
            </p:nvSpPr>
            <p:spPr>
              <a:xfrm>
                <a:off x="6079998" y="3617785"/>
                <a:ext cx="112776" cy="112775"/>
              </a:xfrm>
              <a:custGeom>
                <a:avLst/>
                <a:gdLst>
                  <a:gd name="connsiteX0" fmla="*/ 112776 w 112776"/>
                  <a:gd name="connsiteY0" fmla="*/ 56388 h 112775"/>
                  <a:gd name="connsiteX1" fmla="*/ 56388 w 112776"/>
                  <a:gd name="connsiteY1" fmla="*/ 112776 h 112775"/>
                  <a:gd name="connsiteX2" fmla="*/ 0 w 112776"/>
                  <a:gd name="connsiteY2" fmla="*/ 56388 h 112775"/>
                  <a:gd name="connsiteX3" fmla="*/ 56388 w 112776"/>
                  <a:gd name="connsiteY3" fmla="*/ 0 h 112775"/>
                  <a:gd name="connsiteX4" fmla="*/ 112776 w 112776"/>
                  <a:gd name="connsiteY4" fmla="*/ 56388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5">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3" name="Freeform: Shape 1152">
                <a:extLst>
                  <a:ext uri="{FF2B5EF4-FFF2-40B4-BE49-F238E27FC236}">
                    <a16:creationId xmlns:a16="http://schemas.microsoft.com/office/drawing/2014/main" id="{8C014AB8-EC71-3951-F6A3-BD37C7AF6B0A}"/>
                  </a:ext>
                </a:extLst>
              </p:cNvPr>
              <p:cNvSpPr/>
              <p:nvPr/>
            </p:nvSpPr>
            <p:spPr>
              <a:xfrm>
                <a:off x="6290881" y="3423094"/>
                <a:ext cx="112775" cy="112776"/>
              </a:xfrm>
              <a:custGeom>
                <a:avLst/>
                <a:gdLst>
                  <a:gd name="connsiteX0" fmla="*/ 112776 w 112775"/>
                  <a:gd name="connsiteY0" fmla="*/ 56388 h 112776"/>
                  <a:gd name="connsiteX1" fmla="*/ 56388 w 112775"/>
                  <a:gd name="connsiteY1" fmla="*/ 112776 h 112776"/>
                  <a:gd name="connsiteX2" fmla="*/ 0 w 112775"/>
                  <a:gd name="connsiteY2" fmla="*/ 56388 h 112776"/>
                  <a:gd name="connsiteX3" fmla="*/ 56388 w 112775"/>
                  <a:gd name="connsiteY3" fmla="*/ 0 h 112776"/>
                  <a:gd name="connsiteX4" fmla="*/ 112776 w 112775"/>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5"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4" name="Freeform: Shape 1153">
                <a:extLst>
                  <a:ext uri="{FF2B5EF4-FFF2-40B4-BE49-F238E27FC236}">
                    <a16:creationId xmlns:a16="http://schemas.microsoft.com/office/drawing/2014/main" id="{1E71B0B1-18A8-E281-CE05-21B801F198A8}"/>
                  </a:ext>
                </a:extLst>
              </p:cNvPr>
              <p:cNvSpPr/>
              <p:nvPr/>
            </p:nvSpPr>
            <p:spPr>
              <a:xfrm>
                <a:off x="6242685" y="3134486"/>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5" name="Freeform: Shape 1154">
                <a:extLst>
                  <a:ext uri="{FF2B5EF4-FFF2-40B4-BE49-F238E27FC236}">
                    <a16:creationId xmlns:a16="http://schemas.microsoft.com/office/drawing/2014/main" id="{66CECE20-63AC-83CF-FD72-112E2AB3988F}"/>
                  </a:ext>
                </a:extLst>
              </p:cNvPr>
              <p:cNvSpPr/>
              <p:nvPr/>
            </p:nvSpPr>
            <p:spPr>
              <a:xfrm>
                <a:off x="5859875" y="3127819"/>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6" name="Freeform: Shape 1155">
                <a:extLst>
                  <a:ext uri="{FF2B5EF4-FFF2-40B4-BE49-F238E27FC236}">
                    <a16:creationId xmlns:a16="http://schemas.microsoft.com/office/drawing/2014/main" id="{C9F3DDC8-A959-AB99-28E2-2997E28741AE}"/>
                  </a:ext>
                </a:extLst>
              </p:cNvPr>
              <p:cNvSpPr/>
              <p:nvPr/>
            </p:nvSpPr>
            <p:spPr>
              <a:xfrm>
                <a:off x="5790057" y="3423094"/>
                <a:ext cx="112776" cy="112776"/>
              </a:xfrm>
              <a:custGeom>
                <a:avLst/>
                <a:gdLst>
                  <a:gd name="connsiteX0" fmla="*/ 112776 w 112776"/>
                  <a:gd name="connsiteY0" fmla="*/ 56388 h 112776"/>
                  <a:gd name="connsiteX1" fmla="*/ 56388 w 112776"/>
                  <a:gd name="connsiteY1" fmla="*/ 112776 h 112776"/>
                  <a:gd name="connsiteX2" fmla="*/ 0 w 112776"/>
                  <a:gd name="connsiteY2" fmla="*/ 56388 h 112776"/>
                  <a:gd name="connsiteX3" fmla="*/ 56388 w 112776"/>
                  <a:gd name="connsiteY3" fmla="*/ 0 h 112776"/>
                  <a:gd name="connsiteX4" fmla="*/ 112776 w 112776"/>
                  <a:gd name="connsiteY4" fmla="*/ 56388 h 112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776" h="112776">
                    <a:moveTo>
                      <a:pt x="112776" y="56388"/>
                    </a:moveTo>
                    <a:cubicBezTo>
                      <a:pt x="112776" y="87530"/>
                      <a:pt x="87530" y="112776"/>
                      <a:pt x="56388" y="112776"/>
                    </a:cubicBezTo>
                    <a:cubicBezTo>
                      <a:pt x="25246" y="112776"/>
                      <a:pt x="0" y="87530"/>
                      <a:pt x="0" y="56388"/>
                    </a:cubicBezTo>
                    <a:cubicBezTo>
                      <a:pt x="0" y="25246"/>
                      <a:pt x="25246" y="0"/>
                      <a:pt x="56388" y="0"/>
                    </a:cubicBezTo>
                    <a:cubicBezTo>
                      <a:pt x="87530" y="0"/>
                      <a:pt x="112776" y="25246"/>
                      <a:pt x="112776" y="56388"/>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7" name="Freeform: Shape 1156">
                <a:extLst>
                  <a:ext uri="{FF2B5EF4-FFF2-40B4-BE49-F238E27FC236}">
                    <a16:creationId xmlns:a16="http://schemas.microsoft.com/office/drawing/2014/main" id="{CAA924EF-DEC9-CF6E-9588-CC2B4A634CD7}"/>
                  </a:ext>
                </a:extLst>
              </p:cNvPr>
              <p:cNvSpPr/>
              <p:nvPr/>
            </p:nvSpPr>
            <p:spPr>
              <a:xfrm>
                <a:off x="6059805" y="3491483"/>
                <a:ext cx="60579" cy="130206"/>
              </a:xfrm>
              <a:custGeom>
                <a:avLst/>
                <a:gdLst>
                  <a:gd name="connsiteX0" fmla="*/ 0 w 60579"/>
                  <a:gd name="connsiteY0" fmla="*/ 0 h 130206"/>
                  <a:gd name="connsiteX1" fmla="*/ 60579 w 60579"/>
                  <a:gd name="connsiteY1" fmla="*/ 130207 h 130206"/>
                </a:gdLst>
                <a:ahLst/>
                <a:cxnLst>
                  <a:cxn ang="0">
                    <a:pos x="connsiteX0" y="connsiteY0"/>
                  </a:cxn>
                  <a:cxn ang="0">
                    <a:pos x="connsiteX1" y="connsiteY1"/>
                  </a:cxn>
                </a:cxnLst>
                <a:rect l="l" t="t" r="r" b="b"/>
                <a:pathLst>
                  <a:path w="60579" h="130206">
                    <a:moveTo>
                      <a:pt x="0" y="0"/>
                    </a:moveTo>
                    <a:lnTo>
                      <a:pt x="60579" y="13020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8" name="Freeform: Shape 1157">
                <a:extLst>
                  <a:ext uri="{FF2B5EF4-FFF2-40B4-BE49-F238E27FC236}">
                    <a16:creationId xmlns:a16="http://schemas.microsoft.com/office/drawing/2014/main" id="{A6BECCE7-6AE7-825D-3BD0-F24C3F4AF3E7}"/>
                  </a:ext>
                </a:extLst>
              </p:cNvPr>
              <p:cNvSpPr/>
              <p:nvPr/>
            </p:nvSpPr>
            <p:spPr>
              <a:xfrm>
                <a:off x="5940456" y="3235165"/>
                <a:ext cx="41528" cy="89154"/>
              </a:xfrm>
              <a:custGeom>
                <a:avLst/>
                <a:gdLst>
                  <a:gd name="connsiteX0" fmla="*/ 0 w 41528"/>
                  <a:gd name="connsiteY0" fmla="*/ 0 h 89154"/>
                  <a:gd name="connsiteX1" fmla="*/ 41529 w 41528"/>
                  <a:gd name="connsiteY1" fmla="*/ 89154 h 89154"/>
                </a:gdLst>
                <a:ahLst/>
                <a:cxnLst>
                  <a:cxn ang="0">
                    <a:pos x="connsiteX0" y="connsiteY0"/>
                  </a:cxn>
                  <a:cxn ang="0">
                    <a:pos x="connsiteX1" y="connsiteY1"/>
                  </a:cxn>
                </a:cxnLst>
                <a:rect l="l" t="t" r="r" b="b"/>
                <a:pathLst>
                  <a:path w="41528" h="89154">
                    <a:moveTo>
                      <a:pt x="0" y="0"/>
                    </a:moveTo>
                    <a:lnTo>
                      <a:pt x="41529" y="89154"/>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59" name="Freeform: Shape 1158">
                <a:extLst>
                  <a:ext uri="{FF2B5EF4-FFF2-40B4-BE49-F238E27FC236}">
                    <a16:creationId xmlns:a16="http://schemas.microsoft.com/office/drawing/2014/main" id="{9C50E1C0-3F94-B5C2-734A-740D8725584E}"/>
                  </a:ext>
                </a:extLst>
              </p:cNvPr>
              <p:cNvSpPr/>
              <p:nvPr/>
            </p:nvSpPr>
            <p:spPr>
              <a:xfrm>
                <a:off x="5972746" y="3184207"/>
                <a:ext cx="270319" cy="9525"/>
              </a:xfrm>
              <a:custGeom>
                <a:avLst/>
                <a:gdLst>
                  <a:gd name="connsiteX0" fmla="*/ 0 w 270319"/>
                  <a:gd name="connsiteY0" fmla="*/ 0 h 9525"/>
                  <a:gd name="connsiteX1" fmla="*/ 270320 w 270319"/>
                  <a:gd name="connsiteY1" fmla="*/ 0 h 9525"/>
                </a:gdLst>
                <a:ahLst/>
                <a:cxnLst>
                  <a:cxn ang="0">
                    <a:pos x="connsiteX0" y="connsiteY0"/>
                  </a:cxn>
                  <a:cxn ang="0">
                    <a:pos x="connsiteX1" y="connsiteY1"/>
                  </a:cxn>
                </a:cxnLst>
                <a:rect l="l" t="t" r="r" b="b"/>
                <a:pathLst>
                  <a:path w="270319" h="9525">
                    <a:moveTo>
                      <a:pt x="0" y="0"/>
                    </a:moveTo>
                    <a:lnTo>
                      <a:pt x="27032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0" name="Freeform: Shape 1159">
                <a:extLst>
                  <a:ext uri="{FF2B5EF4-FFF2-40B4-BE49-F238E27FC236}">
                    <a16:creationId xmlns:a16="http://schemas.microsoft.com/office/drawing/2014/main" id="{9225CA98-69E9-58B8-D74D-66D40FA034FE}"/>
                  </a:ext>
                </a:extLst>
              </p:cNvPr>
              <p:cNvSpPr/>
              <p:nvPr/>
            </p:nvSpPr>
            <p:spPr>
              <a:xfrm>
                <a:off x="6315551" y="3244786"/>
                <a:ext cx="26289" cy="178308"/>
              </a:xfrm>
              <a:custGeom>
                <a:avLst/>
                <a:gdLst>
                  <a:gd name="connsiteX0" fmla="*/ 0 w 26289"/>
                  <a:gd name="connsiteY0" fmla="*/ 0 h 178308"/>
                  <a:gd name="connsiteX1" fmla="*/ 26289 w 26289"/>
                  <a:gd name="connsiteY1" fmla="*/ 178308 h 178308"/>
                </a:gdLst>
                <a:ahLst/>
                <a:cxnLst>
                  <a:cxn ang="0">
                    <a:pos x="connsiteX0" y="connsiteY0"/>
                  </a:cxn>
                  <a:cxn ang="0">
                    <a:pos x="connsiteX1" y="connsiteY1"/>
                  </a:cxn>
                </a:cxnLst>
                <a:rect l="l" t="t" r="r" b="b"/>
                <a:pathLst>
                  <a:path w="26289" h="178308">
                    <a:moveTo>
                      <a:pt x="0" y="0"/>
                    </a:moveTo>
                    <a:lnTo>
                      <a:pt x="26289" y="17830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1" name="Freeform: Shape 1160">
                <a:extLst>
                  <a:ext uri="{FF2B5EF4-FFF2-40B4-BE49-F238E27FC236}">
                    <a16:creationId xmlns:a16="http://schemas.microsoft.com/office/drawing/2014/main" id="{50B48464-1D3B-F5FA-93B2-776BED152B72}"/>
                  </a:ext>
                </a:extLst>
              </p:cNvPr>
              <p:cNvSpPr/>
              <p:nvPr/>
            </p:nvSpPr>
            <p:spPr>
              <a:xfrm>
                <a:off x="6175629" y="3517963"/>
                <a:ext cx="130492" cy="117538"/>
              </a:xfrm>
              <a:custGeom>
                <a:avLst/>
                <a:gdLst>
                  <a:gd name="connsiteX0" fmla="*/ 130493 w 130492"/>
                  <a:gd name="connsiteY0" fmla="*/ 0 h 117538"/>
                  <a:gd name="connsiteX1" fmla="*/ 0 w 130492"/>
                  <a:gd name="connsiteY1" fmla="*/ 117539 h 117538"/>
                </a:gdLst>
                <a:ahLst/>
                <a:cxnLst>
                  <a:cxn ang="0">
                    <a:pos x="connsiteX0" y="connsiteY0"/>
                  </a:cxn>
                  <a:cxn ang="0">
                    <a:pos x="connsiteX1" y="connsiteY1"/>
                  </a:cxn>
                </a:cxnLst>
                <a:rect l="l" t="t" r="r" b="b"/>
                <a:pathLst>
                  <a:path w="130492" h="117538">
                    <a:moveTo>
                      <a:pt x="130493" y="0"/>
                    </a:moveTo>
                    <a:lnTo>
                      <a:pt x="0" y="117539"/>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2" name="Freeform: Shape 1161">
                <a:extLst>
                  <a:ext uri="{FF2B5EF4-FFF2-40B4-BE49-F238E27FC236}">
                    <a16:creationId xmlns:a16="http://schemas.microsoft.com/office/drawing/2014/main" id="{B77C29BF-CAC4-BB33-1965-E38AA31AB2C6}"/>
                  </a:ext>
                </a:extLst>
              </p:cNvPr>
              <p:cNvSpPr/>
              <p:nvPr/>
            </p:nvSpPr>
            <p:spPr>
              <a:xfrm>
                <a:off x="5885307" y="3520439"/>
                <a:ext cx="194690" cy="134588"/>
              </a:xfrm>
              <a:custGeom>
                <a:avLst/>
                <a:gdLst>
                  <a:gd name="connsiteX0" fmla="*/ 0 w 194690"/>
                  <a:gd name="connsiteY0" fmla="*/ 0 h 134588"/>
                  <a:gd name="connsiteX1" fmla="*/ 194691 w 194690"/>
                  <a:gd name="connsiteY1" fmla="*/ 134588 h 134588"/>
                </a:gdLst>
                <a:ahLst/>
                <a:cxnLst>
                  <a:cxn ang="0">
                    <a:pos x="connsiteX0" y="connsiteY0"/>
                  </a:cxn>
                  <a:cxn ang="0">
                    <a:pos x="connsiteX1" y="connsiteY1"/>
                  </a:cxn>
                </a:cxnLst>
                <a:rect l="l" t="t" r="r" b="b"/>
                <a:pathLst>
                  <a:path w="194690" h="134588">
                    <a:moveTo>
                      <a:pt x="0" y="0"/>
                    </a:moveTo>
                    <a:lnTo>
                      <a:pt x="194691" y="1345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3" name="Freeform: Shape 1162">
                <a:extLst>
                  <a:ext uri="{FF2B5EF4-FFF2-40B4-BE49-F238E27FC236}">
                    <a16:creationId xmlns:a16="http://schemas.microsoft.com/office/drawing/2014/main" id="{25415FD6-35EE-E984-B7EE-9795B1B90752}"/>
                  </a:ext>
                </a:extLst>
              </p:cNvPr>
              <p:cNvSpPr/>
              <p:nvPr/>
            </p:nvSpPr>
            <p:spPr>
              <a:xfrm>
                <a:off x="5841777" y="3237070"/>
                <a:ext cx="54768" cy="186023"/>
              </a:xfrm>
              <a:custGeom>
                <a:avLst/>
                <a:gdLst>
                  <a:gd name="connsiteX0" fmla="*/ 0 w 54768"/>
                  <a:gd name="connsiteY0" fmla="*/ 186023 h 186023"/>
                  <a:gd name="connsiteX1" fmla="*/ 54769 w 54768"/>
                  <a:gd name="connsiteY1" fmla="*/ 0 h 186023"/>
                </a:gdLst>
                <a:ahLst/>
                <a:cxnLst>
                  <a:cxn ang="0">
                    <a:pos x="connsiteX0" y="connsiteY0"/>
                  </a:cxn>
                  <a:cxn ang="0">
                    <a:pos x="connsiteX1" y="connsiteY1"/>
                  </a:cxn>
                </a:cxnLst>
                <a:rect l="l" t="t" r="r" b="b"/>
                <a:pathLst>
                  <a:path w="54768" h="186023">
                    <a:moveTo>
                      <a:pt x="0" y="186023"/>
                    </a:moveTo>
                    <a:lnTo>
                      <a:pt x="54769"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4" name="Freeform: Shape 1163">
                <a:extLst>
                  <a:ext uri="{FF2B5EF4-FFF2-40B4-BE49-F238E27FC236}">
                    <a16:creationId xmlns:a16="http://schemas.microsoft.com/office/drawing/2014/main" id="{3A0ED694-761B-BA86-F33D-20440B7C2ABC}"/>
                  </a:ext>
                </a:extLst>
              </p:cNvPr>
              <p:cNvSpPr/>
              <p:nvPr/>
            </p:nvSpPr>
            <p:spPr>
              <a:xfrm>
                <a:off x="6254972" y="3463480"/>
                <a:ext cx="37052" cy="4572"/>
              </a:xfrm>
              <a:custGeom>
                <a:avLst/>
                <a:gdLst>
                  <a:gd name="connsiteX0" fmla="*/ 0 w 37052"/>
                  <a:gd name="connsiteY0" fmla="*/ 0 h 4572"/>
                  <a:gd name="connsiteX1" fmla="*/ 37052 w 37052"/>
                  <a:gd name="connsiteY1" fmla="*/ 4572 h 4572"/>
                </a:gdLst>
                <a:ahLst/>
                <a:cxnLst>
                  <a:cxn ang="0">
                    <a:pos x="connsiteX0" y="connsiteY0"/>
                  </a:cxn>
                  <a:cxn ang="0">
                    <a:pos x="connsiteX1" y="connsiteY1"/>
                  </a:cxn>
                </a:cxnLst>
                <a:rect l="l" t="t" r="r" b="b"/>
                <a:pathLst>
                  <a:path w="37052" h="4572">
                    <a:moveTo>
                      <a:pt x="0" y="0"/>
                    </a:moveTo>
                    <a:lnTo>
                      <a:pt x="37052" y="4572"/>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5" name="Freeform: Shape 1164">
                <a:extLst>
                  <a:ext uri="{FF2B5EF4-FFF2-40B4-BE49-F238E27FC236}">
                    <a16:creationId xmlns:a16="http://schemas.microsoft.com/office/drawing/2014/main" id="{733E460B-53CC-EDB6-394A-BF8258795759}"/>
                  </a:ext>
                </a:extLst>
              </p:cNvPr>
              <p:cNvSpPr/>
              <p:nvPr/>
            </p:nvSpPr>
            <p:spPr>
              <a:xfrm>
                <a:off x="5901690" y="3458050"/>
                <a:ext cx="42576" cy="10001"/>
              </a:xfrm>
              <a:custGeom>
                <a:avLst/>
                <a:gdLst>
                  <a:gd name="connsiteX0" fmla="*/ 0 w 42576"/>
                  <a:gd name="connsiteY0" fmla="*/ 10001 h 10001"/>
                  <a:gd name="connsiteX1" fmla="*/ 42577 w 42576"/>
                  <a:gd name="connsiteY1" fmla="*/ 0 h 10001"/>
                </a:gdLst>
                <a:ahLst/>
                <a:cxnLst>
                  <a:cxn ang="0">
                    <a:pos x="connsiteX0" y="connsiteY0"/>
                  </a:cxn>
                  <a:cxn ang="0">
                    <a:pos x="connsiteX1" y="connsiteY1"/>
                  </a:cxn>
                </a:cxnLst>
                <a:rect l="l" t="t" r="r" b="b"/>
                <a:pathLst>
                  <a:path w="42576" h="10001">
                    <a:moveTo>
                      <a:pt x="0" y="10001"/>
                    </a:moveTo>
                    <a:lnTo>
                      <a:pt x="4257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6" name="Freeform: Shape 1165">
                <a:extLst>
                  <a:ext uri="{FF2B5EF4-FFF2-40B4-BE49-F238E27FC236}">
                    <a16:creationId xmlns:a16="http://schemas.microsoft.com/office/drawing/2014/main" id="{FFC511F3-E59C-85D5-8FD3-B7438EEB8877}"/>
                  </a:ext>
                </a:extLst>
              </p:cNvPr>
              <p:cNvSpPr/>
              <p:nvPr/>
            </p:nvSpPr>
            <p:spPr>
              <a:xfrm>
                <a:off x="6176010" y="3230403"/>
                <a:ext cx="82867" cy="74009"/>
              </a:xfrm>
              <a:custGeom>
                <a:avLst/>
                <a:gdLst>
                  <a:gd name="connsiteX0" fmla="*/ 0 w 82867"/>
                  <a:gd name="connsiteY0" fmla="*/ 74009 h 74009"/>
                  <a:gd name="connsiteX1" fmla="*/ 82867 w 82867"/>
                  <a:gd name="connsiteY1" fmla="*/ 0 h 74009"/>
                </a:gdLst>
                <a:ahLst/>
                <a:cxnLst>
                  <a:cxn ang="0">
                    <a:pos x="connsiteX0" y="connsiteY0"/>
                  </a:cxn>
                  <a:cxn ang="0">
                    <a:pos x="connsiteX1" y="connsiteY1"/>
                  </a:cxn>
                </a:cxnLst>
                <a:rect l="l" t="t" r="r" b="b"/>
                <a:pathLst>
                  <a:path w="82867" h="74009">
                    <a:moveTo>
                      <a:pt x="0" y="74009"/>
                    </a:moveTo>
                    <a:lnTo>
                      <a:pt x="82867"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67" name="Freeform: Shape 1166">
                <a:extLst>
                  <a:ext uri="{FF2B5EF4-FFF2-40B4-BE49-F238E27FC236}">
                    <a16:creationId xmlns:a16="http://schemas.microsoft.com/office/drawing/2014/main" id="{614A232B-2BC1-152C-8A64-DB1984909FC8}"/>
                  </a:ext>
                </a:extLst>
              </p:cNvPr>
              <p:cNvSpPr/>
              <p:nvPr/>
            </p:nvSpPr>
            <p:spPr>
              <a:xfrm>
                <a:off x="5927502" y="3275932"/>
                <a:ext cx="338708" cy="211455"/>
              </a:xfrm>
              <a:custGeom>
                <a:avLst/>
                <a:gdLst>
                  <a:gd name="connsiteX0" fmla="*/ 86677 w 338708"/>
                  <a:gd name="connsiteY0" fmla="*/ 211455 h 211455"/>
                  <a:gd name="connsiteX1" fmla="*/ 86677 w 338708"/>
                  <a:gd name="connsiteY1" fmla="*/ 211455 h 211455"/>
                  <a:gd name="connsiteX2" fmla="*/ 84677 w 338708"/>
                  <a:gd name="connsiteY2" fmla="*/ 211455 h 211455"/>
                  <a:gd name="connsiteX3" fmla="*/ 0 w 338708"/>
                  <a:gd name="connsiteY3" fmla="*/ 126682 h 211455"/>
                  <a:gd name="connsiteX4" fmla="*/ 84677 w 338708"/>
                  <a:gd name="connsiteY4" fmla="*/ 42863 h 211455"/>
                  <a:gd name="connsiteX5" fmla="*/ 102394 w 338708"/>
                  <a:gd name="connsiteY5" fmla="*/ 43815 h 211455"/>
                  <a:gd name="connsiteX6" fmla="*/ 181166 w 338708"/>
                  <a:gd name="connsiteY6" fmla="*/ 0 h 211455"/>
                  <a:gd name="connsiteX7" fmla="*/ 273749 w 338708"/>
                  <a:gd name="connsiteY7" fmla="*/ 82772 h 211455"/>
                  <a:gd name="connsiteX8" fmla="*/ 273749 w 338708"/>
                  <a:gd name="connsiteY8" fmla="*/ 82772 h 211455"/>
                  <a:gd name="connsiteX9" fmla="*/ 338709 w 338708"/>
                  <a:gd name="connsiteY9" fmla="*/ 147066 h 211455"/>
                  <a:gd name="connsiteX10" fmla="*/ 276701 w 338708"/>
                  <a:gd name="connsiteY10" fmla="*/ 211360 h 211455"/>
                  <a:gd name="connsiteX11" fmla="*/ 276701 w 338708"/>
                  <a:gd name="connsiteY11" fmla="*/ 211360 h 211455"/>
                  <a:gd name="connsiteX12" fmla="*/ 86677 w 338708"/>
                  <a:gd name="connsiteY12"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8708" h="211455">
                    <a:moveTo>
                      <a:pt x="86677" y="211455"/>
                    </a:moveTo>
                    <a:lnTo>
                      <a:pt x="86677" y="211455"/>
                    </a:lnTo>
                    <a:cubicBezTo>
                      <a:pt x="85725" y="211455"/>
                      <a:pt x="85725" y="211455"/>
                      <a:pt x="84677" y="211455"/>
                    </a:cubicBezTo>
                    <a:cubicBezTo>
                      <a:pt x="38386" y="211455"/>
                      <a:pt x="0" y="173450"/>
                      <a:pt x="0" y="126682"/>
                    </a:cubicBezTo>
                    <a:cubicBezTo>
                      <a:pt x="0" y="79915"/>
                      <a:pt x="38386" y="42863"/>
                      <a:pt x="84677" y="42863"/>
                    </a:cubicBezTo>
                    <a:cubicBezTo>
                      <a:pt x="90583" y="42863"/>
                      <a:pt x="96488" y="42863"/>
                      <a:pt x="102394" y="43815"/>
                    </a:cubicBezTo>
                    <a:cubicBezTo>
                      <a:pt x="119158" y="17526"/>
                      <a:pt x="147637" y="0"/>
                      <a:pt x="181166" y="0"/>
                    </a:cubicBezTo>
                    <a:cubicBezTo>
                      <a:pt x="229362" y="0"/>
                      <a:pt x="268796" y="36004"/>
                      <a:pt x="273749" y="82772"/>
                    </a:cubicBezTo>
                    <a:lnTo>
                      <a:pt x="273749" y="82772"/>
                    </a:lnTo>
                    <a:cubicBezTo>
                      <a:pt x="310134" y="82772"/>
                      <a:pt x="338709" y="111062"/>
                      <a:pt x="338709" y="147066"/>
                    </a:cubicBezTo>
                    <a:cubicBezTo>
                      <a:pt x="338709" y="181166"/>
                      <a:pt x="311182" y="210407"/>
                      <a:pt x="276701" y="211360"/>
                    </a:cubicBezTo>
                    <a:lnTo>
                      <a:pt x="276701" y="211360"/>
                    </a:lnTo>
                    <a:cubicBezTo>
                      <a:pt x="254127" y="211455"/>
                      <a:pt x="86677" y="211455"/>
                      <a:pt x="86677" y="211455"/>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sp>
          <p:nvSpPr>
            <p:cNvPr id="913" name="TextBox 912">
              <a:extLst>
                <a:ext uri="{FF2B5EF4-FFF2-40B4-BE49-F238E27FC236}">
                  <a16:creationId xmlns:a16="http://schemas.microsoft.com/office/drawing/2014/main" id="{C2DBC646-0CE1-B4C1-250E-33904C50F41D}"/>
                </a:ext>
              </a:extLst>
            </p:cNvPr>
            <p:cNvSpPr txBox="1"/>
            <p:nvPr/>
          </p:nvSpPr>
          <p:spPr>
            <a:xfrm>
              <a:off x="3044853" y="4655223"/>
              <a:ext cx="952505"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Client apps &amp;</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Auth Method</a:t>
              </a:r>
            </a:p>
          </p:txBody>
        </p:sp>
      </p:grpSp>
      <p:sp>
        <p:nvSpPr>
          <p:cNvPr id="921" name="Conditions">
            <a:extLst>
              <a:ext uri="{FF2B5EF4-FFF2-40B4-BE49-F238E27FC236}">
                <a16:creationId xmlns:a16="http://schemas.microsoft.com/office/drawing/2014/main" id="{06F3028A-D2C0-6EED-31B8-E443F1A7239F}"/>
              </a:ext>
              <a:ext uri="{C183D7F6-B498-43B3-948B-1728B52AA6E4}">
                <adec:decorative xmlns:adec="http://schemas.microsoft.com/office/drawing/2017/decorative" val="1"/>
              </a:ext>
            </a:extLst>
          </p:cNvPr>
          <p:cNvSpPr/>
          <p:nvPr/>
        </p:nvSpPr>
        <p:spPr>
          <a:xfrm>
            <a:off x="3895987" y="1089030"/>
            <a:ext cx="1061509" cy="307777"/>
          </a:xfrm>
          <a:prstGeom prst="rect">
            <a:avLst/>
          </a:prstGeom>
        </p:spPr>
        <p:txBody>
          <a:bodyPr wrap="none">
            <a:spAutoFit/>
          </a:body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mj-lt"/>
                <a:ea typeface="ＭＳ Ｐゴシック" charset="0"/>
                <a:cs typeface="Segoe UI Semibold" panose="020B0702040204020203" pitchFamily="34" charset="0"/>
              </a:rPr>
              <a:t>Conditions</a:t>
            </a:r>
          </a:p>
        </p:txBody>
      </p:sp>
      <p:grpSp>
        <p:nvGrpSpPr>
          <p:cNvPr id="922" name="Group 921">
            <a:extLst>
              <a:ext uri="{FF2B5EF4-FFF2-40B4-BE49-F238E27FC236}">
                <a16:creationId xmlns:a16="http://schemas.microsoft.com/office/drawing/2014/main" id="{BC244840-0BB8-D0A4-2D3A-D84143D02ED6}"/>
              </a:ext>
              <a:ext uri="{C183D7F6-B498-43B3-948B-1728B52AA6E4}">
                <adec:decorative xmlns:adec="http://schemas.microsoft.com/office/drawing/2017/decorative" val="1"/>
              </a:ext>
            </a:extLst>
          </p:cNvPr>
          <p:cNvGrpSpPr/>
          <p:nvPr/>
        </p:nvGrpSpPr>
        <p:grpSpPr>
          <a:xfrm>
            <a:off x="4373571" y="1888414"/>
            <a:ext cx="3440074" cy="3435511"/>
            <a:chOff x="2873756" y="1463979"/>
            <a:chExt cx="3935261" cy="3930044"/>
          </a:xfrm>
        </p:grpSpPr>
        <p:sp>
          <p:nvSpPr>
            <p:cNvPr id="923" name="Freeform: Shape 922">
              <a:extLst>
                <a:ext uri="{FF2B5EF4-FFF2-40B4-BE49-F238E27FC236}">
                  <a16:creationId xmlns:a16="http://schemas.microsoft.com/office/drawing/2014/main" id="{AB34BEF0-4EDC-C620-17E4-E562F8600F4A}"/>
                </a:ext>
              </a:extLst>
            </p:cNvPr>
            <p:cNvSpPr/>
            <p:nvPr/>
          </p:nvSpPr>
          <p:spPr bwMode="auto">
            <a:xfrm>
              <a:off x="6080483"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24" name="Oval 923">
              <a:extLst>
                <a:ext uri="{FF2B5EF4-FFF2-40B4-BE49-F238E27FC236}">
                  <a16:creationId xmlns:a16="http://schemas.microsoft.com/office/drawing/2014/main" id="{A9097C9F-9343-B14F-3EAE-EBC2C331A052}"/>
                </a:ext>
              </a:extLst>
            </p:cNvPr>
            <p:cNvSpPr/>
            <p:nvPr/>
          </p:nvSpPr>
          <p:spPr bwMode="auto">
            <a:xfrm>
              <a:off x="2873756"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2257" tIns="137806" rIns="172257" bIns="137806" numCol="1" spcCol="0" rtlCol="0" fromWordArt="0" anchor="ctr"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25" name="Oval 924">
              <a:extLst>
                <a:ext uri="{FF2B5EF4-FFF2-40B4-BE49-F238E27FC236}">
                  <a16:creationId xmlns:a16="http://schemas.microsoft.com/office/drawing/2014/main" id="{D48F05A7-0EEE-A01A-E17A-C8DDC601B693}"/>
                </a:ext>
              </a:extLst>
            </p:cNvPr>
            <p:cNvSpPr/>
            <p:nvPr/>
          </p:nvSpPr>
          <p:spPr bwMode="auto">
            <a:xfrm>
              <a:off x="5312235" y="27593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mn-ea"/>
                <a:cs typeface="Segoe UI" pitchFamily="34" charset="0"/>
              </a:endParaRPr>
            </a:p>
          </p:txBody>
        </p:sp>
        <p:grpSp>
          <p:nvGrpSpPr>
            <p:cNvPr id="926" name="Group 925">
              <a:extLst>
                <a:ext uri="{FF2B5EF4-FFF2-40B4-BE49-F238E27FC236}">
                  <a16:creationId xmlns:a16="http://schemas.microsoft.com/office/drawing/2014/main" id="{1E454BA5-E16E-7204-44D1-4144FFE2CD16}"/>
                </a:ext>
              </a:extLst>
            </p:cNvPr>
            <p:cNvGrpSpPr/>
            <p:nvPr/>
          </p:nvGrpSpPr>
          <p:grpSpPr>
            <a:xfrm rot="7443536">
              <a:off x="3418347" y="3378042"/>
              <a:ext cx="1407673" cy="1932398"/>
              <a:chOff x="5553745" y="2621551"/>
              <a:chExt cx="1407673" cy="1932398"/>
            </a:xfrm>
          </p:grpSpPr>
          <p:sp>
            <p:nvSpPr>
              <p:cNvPr id="930" name="Freeform: Shape 929">
                <a:extLst>
                  <a:ext uri="{FF2B5EF4-FFF2-40B4-BE49-F238E27FC236}">
                    <a16:creationId xmlns:a16="http://schemas.microsoft.com/office/drawing/2014/main" id="{872C0BBA-E469-C4BB-52A8-D8E7C01AE6A6}"/>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31" name="Oval 930">
                <a:extLst>
                  <a:ext uri="{FF2B5EF4-FFF2-40B4-BE49-F238E27FC236}">
                    <a16:creationId xmlns:a16="http://schemas.microsoft.com/office/drawing/2014/main" id="{A9F14DF5-BCE3-B1A6-FE65-D279B02845F4}"/>
                  </a:ext>
                </a:extLst>
              </p:cNvPr>
              <p:cNvSpPr/>
              <p:nvPr/>
            </p:nvSpPr>
            <p:spPr bwMode="auto">
              <a:xfrm>
                <a:off x="5553745" y="2911781"/>
                <a:ext cx="1339238"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nvGrpSpPr>
            <p:cNvPr id="927" name="Group 926">
              <a:extLst>
                <a:ext uri="{FF2B5EF4-FFF2-40B4-BE49-F238E27FC236}">
                  <a16:creationId xmlns:a16="http://schemas.microsoft.com/office/drawing/2014/main" id="{ED5417D7-A289-B002-1809-68BA1C1FAC00}"/>
                </a:ext>
              </a:extLst>
            </p:cNvPr>
            <p:cNvGrpSpPr/>
            <p:nvPr/>
          </p:nvGrpSpPr>
          <p:grpSpPr>
            <a:xfrm rot="14861745">
              <a:off x="3691207" y="1366766"/>
              <a:ext cx="1407673" cy="1932398"/>
              <a:chOff x="5553745" y="2621551"/>
              <a:chExt cx="1407673" cy="1932398"/>
            </a:xfrm>
          </p:grpSpPr>
          <p:sp>
            <p:nvSpPr>
              <p:cNvPr id="928" name="Freeform: Shape 927">
                <a:extLst>
                  <a:ext uri="{FF2B5EF4-FFF2-40B4-BE49-F238E27FC236}">
                    <a16:creationId xmlns:a16="http://schemas.microsoft.com/office/drawing/2014/main" id="{263555CC-1849-633E-7DF7-E8428762B8FC}"/>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929" name="Oval 928">
                <a:extLst>
                  <a:ext uri="{FF2B5EF4-FFF2-40B4-BE49-F238E27FC236}">
                    <a16:creationId xmlns:a16="http://schemas.microsoft.com/office/drawing/2014/main" id="{65BFA4A2-7A90-CE0B-4B8B-69C0031F79BF}"/>
                  </a:ext>
                </a:extLst>
              </p:cNvPr>
              <p:cNvSpPr/>
              <p:nvPr/>
            </p:nvSpPr>
            <p:spPr bwMode="auto">
              <a:xfrm>
                <a:off x="5553745" y="2911781"/>
                <a:ext cx="1339237" cy="1339238"/>
              </a:xfrm>
              <a:prstGeom prst="ellipse">
                <a:avLst/>
              </a:prstGeom>
              <a:solidFill>
                <a:srgbClr val="0078D7"/>
              </a:solidFill>
              <a:ln w="19050" cap="rnd" cmpd="sng" algn="ctr">
                <a:solidFill>
                  <a:srgbClr val="00B0F0"/>
                </a:solidFill>
                <a:prstDash val="sysDot"/>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grpSp>
        <p:nvGrpSpPr>
          <p:cNvPr id="932" name="Math stuff">
            <a:extLst>
              <a:ext uri="{FF2B5EF4-FFF2-40B4-BE49-F238E27FC236}">
                <a16:creationId xmlns:a16="http://schemas.microsoft.com/office/drawing/2014/main" id="{CE25BAD1-B549-DABC-2C75-9A5AD57C572D}"/>
              </a:ext>
              <a:ext uri="{C183D7F6-B498-43B3-948B-1728B52AA6E4}">
                <adec:decorative xmlns:adec="http://schemas.microsoft.com/office/drawing/2017/decorative" val="1"/>
              </a:ext>
            </a:extLst>
          </p:cNvPr>
          <p:cNvGrpSpPr/>
          <p:nvPr/>
        </p:nvGrpSpPr>
        <p:grpSpPr>
          <a:xfrm>
            <a:off x="5311146" y="2207358"/>
            <a:ext cx="909456" cy="921446"/>
            <a:chOff x="4304659" y="1589541"/>
            <a:chExt cx="1073894" cy="1088052"/>
          </a:xfrm>
        </p:grpSpPr>
        <p:pic>
          <p:nvPicPr>
            <p:cNvPr id="933" name="Picture 932" descr="A picture containing water, rain, nature&#10;&#10;Description generated with high confidence">
              <a:extLst>
                <a:ext uri="{FF2B5EF4-FFF2-40B4-BE49-F238E27FC236}">
                  <a16:creationId xmlns:a16="http://schemas.microsoft.com/office/drawing/2014/main" id="{454947DF-AB63-9655-59C6-1CC1EF457298}"/>
                </a:ext>
              </a:extLst>
            </p:cNvPr>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4424392" y="1709532"/>
              <a:ext cx="811362" cy="827347"/>
            </a:xfrm>
            <a:prstGeom prst="roundRect">
              <a:avLst>
                <a:gd name="adj" fmla="val 9137"/>
              </a:avLst>
            </a:prstGeom>
            <a:ln w="9525">
              <a:solidFill>
                <a:srgbClr val="353535"/>
              </a:solidFill>
            </a:ln>
          </p:spPr>
        </p:pic>
        <p:sp>
          <p:nvSpPr>
            <p:cNvPr id="934" name="chip">
              <a:extLst>
                <a:ext uri="{FF2B5EF4-FFF2-40B4-BE49-F238E27FC236}">
                  <a16:creationId xmlns:a16="http://schemas.microsoft.com/office/drawing/2014/main" id="{F6A0B243-DF74-B2A3-6F2D-CB74F3951EF0}"/>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935" name="TextBox 934">
              <a:extLst>
                <a:ext uri="{FF2B5EF4-FFF2-40B4-BE49-F238E27FC236}">
                  <a16:creationId xmlns:a16="http://schemas.microsoft.com/office/drawing/2014/main" id="{59AEAEFF-8162-7363-13A8-911F428643AD}"/>
                </a:ext>
              </a:extLst>
            </p:cNvPr>
            <p:cNvSpPr txBox="1"/>
            <p:nvPr/>
          </p:nvSpPr>
          <p:spPr>
            <a:xfrm>
              <a:off x="4421877" y="1911492"/>
              <a:ext cx="819453" cy="363426"/>
            </a:xfrm>
            <a:prstGeom prst="rect">
              <a:avLst/>
            </a:prstGeom>
            <a:ln w="9525">
              <a:noFill/>
            </a:ln>
          </p:spPr>
          <p:txBody>
            <a:bodyPr wrap="squar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Machine</a:t>
              </a:r>
              <a:b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learning</a:t>
              </a:r>
            </a:p>
          </p:txBody>
        </p:sp>
      </p:grpSp>
      <p:sp>
        <p:nvSpPr>
          <p:cNvPr id="995" name="TextBox 994">
            <a:extLst>
              <a:ext uri="{FF2B5EF4-FFF2-40B4-BE49-F238E27FC236}">
                <a16:creationId xmlns:a16="http://schemas.microsoft.com/office/drawing/2014/main" id="{6BB043F2-7E6B-252A-BCDD-C05C5A2141FF}"/>
              </a:ext>
              <a:ext uri="{C183D7F6-B498-43B3-948B-1728B52AA6E4}">
                <adec:decorative xmlns:adec="http://schemas.microsoft.com/office/drawing/2017/decorative" val="1"/>
              </a:ext>
            </a:extLst>
          </p:cNvPr>
          <p:cNvSpPr txBox="1"/>
          <p:nvPr/>
        </p:nvSpPr>
        <p:spPr>
          <a:xfrm>
            <a:off x="6304236" y="2105853"/>
            <a:ext cx="607859"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Session</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Risk</a:t>
            </a:r>
          </a:p>
        </p:txBody>
      </p:sp>
      <p:grpSp>
        <p:nvGrpSpPr>
          <p:cNvPr id="997" name="Group 996">
            <a:extLst>
              <a:ext uri="{FF2B5EF4-FFF2-40B4-BE49-F238E27FC236}">
                <a16:creationId xmlns:a16="http://schemas.microsoft.com/office/drawing/2014/main" id="{5C8C1EE9-53BC-01AE-C54A-F3F21A3830B9}"/>
              </a:ext>
              <a:ext uri="{C183D7F6-B498-43B3-948B-1728B52AA6E4}">
                <adec:decorative xmlns:adec="http://schemas.microsoft.com/office/drawing/2017/decorative" val="1"/>
              </a:ext>
            </a:extLst>
          </p:cNvPr>
          <p:cNvGrpSpPr/>
          <p:nvPr/>
        </p:nvGrpSpPr>
        <p:grpSpPr>
          <a:xfrm>
            <a:off x="6502493" y="2465019"/>
            <a:ext cx="471980" cy="471981"/>
            <a:chOff x="3060314" y="5492593"/>
            <a:chExt cx="820074" cy="820072"/>
          </a:xfrm>
        </p:grpSpPr>
        <p:sp>
          <p:nvSpPr>
            <p:cNvPr id="999" name="Circle: Hollow 998">
              <a:extLst>
                <a:ext uri="{FF2B5EF4-FFF2-40B4-BE49-F238E27FC236}">
                  <a16:creationId xmlns:a16="http://schemas.microsoft.com/office/drawing/2014/main" id="{E3CBD3F8-5D90-0427-3400-49387F0956CE}"/>
                </a:ext>
              </a:extLst>
            </p:cNvPr>
            <p:cNvSpPr/>
            <p:nvPr/>
          </p:nvSpPr>
          <p:spPr bwMode="auto">
            <a:xfrm flipH="1">
              <a:off x="3060314" y="5492593"/>
              <a:ext cx="820074" cy="820072"/>
            </a:xfrm>
            <a:prstGeom prst="donu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Semibold" panose="020B0702040204020203" pitchFamily="34" charset="0"/>
              </a:endParaRPr>
            </a:p>
          </p:txBody>
        </p:sp>
        <p:sp>
          <p:nvSpPr>
            <p:cNvPr id="1000" name="Block Arc 999">
              <a:extLst>
                <a:ext uri="{FF2B5EF4-FFF2-40B4-BE49-F238E27FC236}">
                  <a16:creationId xmlns:a16="http://schemas.microsoft.com/office/drawing/2014/main" id="{EEB18B91-19F6-2580-370E-C958035E3971}"/>
                </a:ext>
              </a:extLst>
            </p:cNvPr>
            <p:cNvSpPr/>
            <p:nvPr/>
          </p:nvSpPr>
          <p:spPr bwMode="auto">
            <a:xfrm rot="16200000" flipH="1">
              <a:off x="3060316" y="5492593"/>
              <a:ext cx="820072" cy="820072"/>
            </a:xfrm>
            <a:prstGeom prst="blockArc">
              <a:avLst>
                <a:gd name="adj1" fmla="val 6914879"/>
                <a:gd name="adj2" fmla="val 0"/>
                <a:gd name="adj3" fmla="val 2500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1001" name="Block Arc 1000">
              <a:extLst>
                <a:ext uri="{FF2B5EF4-FFF2-40B4-BE49-F238E27FC236}">
                  <a16:creationId xmlns:a16="http://schemas.microsoft.com/office/drawing/2014/main" id="{4D5A698F-88C9-185D-0BEE-1C5A7FD78E0E}"/>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004" name="Isosceles Triangle 1003">
            <a:extLst>
              <a:ext uri="{FF2B5EF4-FFF2-40B4-BE49-F238E27FC236}">
                <a16:creationId xmlns:a16="http://schemas.microsoft.com/office/drawing/2014/main" id="{3B6F9A11-799B-6C0C-15F6-88473671D5FC}"/>
              </a:ext>
              <a:ext uri="{C183D7F6-B498-43B3-948B-1728B52AA6E4}">
                <adec:decorative xmlns:adec="http://schemas.microsoft.com/office/drawing/2017/decorative" val="1"/>
              </a:ext>
            </a:extLst>
          </p:cNvPr>
          <p:cNvSpPr/>
          <p:nvPr/>
        </p:nvSpPr>
        <p:spPr bwMode="auto">
          <a:xfrm rot="5400000" flipH="1">
            <a:off x="6874344" y="2653696"/>
            <a:ext cx="99798" cy="99798"/>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nvGrpSpPr>
          <p:cNvPr id="19" name="Group 18">
            <a:extLst>
              <a:ext uri="{FF2B5EF4-FFF2-40B4-BE49-F238E27FC236}">
                <a16:creationId xmlns:a16="http://schemas.microsoft.com/office/drawing/2014/main" id="{A16A85BF-0BB2-8D01-89AE-224DECAF41FD}"/>
              </a:ext>
              <a:ext uri="{C183D7F6-B498-43B3-948B-1728B52AA6E4}">
                <adec:decorative xmlns:adec="http://schemas.microsoft.com/office/drawing/2017/decorative" val="1"/>
              </a:ext>
            </a:extLst>
          </p:cNvPr>
          <p:cNvGrpSpPr/>
          <p:nvPr/>
        </p:nvGrpSpPr>
        <p:grpSpPr>
          <a:xfrm>
            <a:off x="6502824" y="2558822"/>
            <a:ext cx="455741" cy="284374"/>
            <a:chOff x="6502825" y="2431256"/>
            <a:chExt cx="455741" cy="284374"/>
          </a:xfrm>
        </p:grpSpPr>
        <p:sp>
          <p:nvSpPr>
            <p:cNvPr id="998" name="Oval 997">
              <a:extLst>
                <a:ext uri="{FF2B5EF4-FFF2-40B4-BE49-F238E27FC236}">
                  <a16:creationId xmlns:a16="http://schemas.microsoft.com/office/drawing/2014/main" id="{5668A3DD-7459-4730-5A37-82461A58787D}"/>
                </a:ext>
              </a:extLst>
            </p:cNvPr>
            <p:cNvSpPr/>
            <p:nvPr/>
          </p:nvSpPr>
          <p:spPr bwMode="auto">
            <a:xfrm>
              <a:off x="6596297" y="2431256"/>
              <a:ext cx="284374" cy="284374"/>
            </a:xfrm>
            <a:prstGeom prst="ellips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Semibold" panose="020B0702040204020203" pitchFamily="34" charset="0"/>
              </a:endParaRPr>
            </a:p>
          </p:txBody>
        </p:sp>
        <p:sp>
          <p:nvSpPr>
            <p:cNvPr id="1003" name="Isosceles Triangle 1002">
              <a:extLst>
                <a:ext uri="{FF2B5EF4-FFF2-40B4-BE49-F238E27FC236}">
                  <a16:creationId xmlns:a16="http://schemas.microsoft.com/office/drawing/2014/main" id="{70754DCC-DAB5-C9BF-8E60-A3AC87D54193}"/>
                </a:ext>
              </a:extLst>
            </p:cNvPr>
            <p:cNvSpPr/>
            <p:nvPr/>
          </p:nvSpPr>
          <p:spPr bwMode="auto">
            <a:xfrm rot="16200000">
              <a:off x="6502825" y="2526130"/>
              <a:ext cx="99798" cy="99798"/>
            </a:xfrm>
            <a:prstGeom prst="triangl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23" name="Isosceles Triangle 22">
              <a:extLst>
                <a:ext uri="{FF2B5EF4-FFF2-40B4-BE49-F238E27FC236}">
                  <a16:creationId xmlns:a16="http://schemas.microsoft.com/office/drawing/2014/main" id="{26035D63-E97C-4087-FC24-CE3FAEA0F119}"/>
                </a:ext>
              </a:extLst>
            </p:cNvPr>
            <p:cNvSpPr/>
            <p:nvPr/>
          </p:nvSpPr>
          <p:spPr bwMode="auto">
            <a:xfrm rot="16200000">
              <a:off x="6858768" y="2526130"/>
              <a:ext cx="99798" cy="99798"/>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005" name="Oval 1004">
            <a:extLst>
              <a:ext uri="{FF2B5EF4-FFF2-40B4-BE49-F238E27FC236}">
                <a16:creationId xmlns:a16="http://schemas.microsoft.com/office/drawing/2014/main" id="{3DD68363-65C9-FF35-A282-C4829317BC88}"/>
              </a:ext>
              <a:ext uri="{C183D7F6-B498-43B3-948B-1728B52AA6E4}">
                <adec:decorative xmlns:adec="http://schemas.microsoft.com/office/drawing/2017/decorative" val="1"/>
              </a:ext>
            </a:extLst>
          </p:cNvPr>
          <p:cNvSpPr/>
          <p:nvPr/>
        </p:nvSpPr>
        <p:spPr bwMode="auto">
          <a:xfrm>
            <a:off x="6591614" y="2554138"/>
            <a:ext cx="293739" cy="293742"/>
          </a:xfrm>
          <a:prstGeom prst="ellipse">
            <a:avLst/>
          </a:prstGeom>
          <a:solidFill>
            <a:srgbClr val="FFFFFF"/>
          </a:solidFill>
          <a:ln w="9525" cap="flat" cmpd="sng" algn="ctr">
            <a:solidFill>
              <a:schemeClr val="tx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Semibold" panose="020B0702040204020203" pitchFamily="34" charset="0"/>
            </a:endParaRPr>
          </a:p>
        </p:txBody>
      </p:sp>
      <p:sp>
        <p:nvSpPr>
          <p:cNvPr id="1006" name="Rectangle 1005">
            <a:extLst>
              <a:ext uri="{FF2B5EF4-FFF2-40B4-BE49-F238E27FC236}">
                <a16:creationId xmlns:a16="http://schemas.microsoft.com/office/drawing/2014/main" id="{C3734DC9-E632-A2F9-E2A1-D250EAA9E3F8}"/>
              </a:ext>
              <a:ext uri="{C183D7F6-B498-43B3-948B-1728B52AA6E4}">
                <adec:decorative xmlns:adec="http://schemas.microsoft.com/office/drawing/2017/decorative" val="1"/>
              </a:ext>
            </a:extLst>
          </p:cNvPr>
          <p:cNvSpPr/>
          <p:nvPr/>
        </p:nvSpPr>
        <p:spPr>
          <a:xfrm>
            <a:off x="6704018" y="2626651"/>
            <a:ext cx="68930" cy="153888"/>
          </a:xfrm>
          <a:prstGeom prst="rect">
            <a:avLst/>
          </a:prstGeom>
        </p:spPr>
        <p:txBody>
          <a:bodyPr wrap="none" lIns="0" tIns="0" rIns="0" bIns="0">
            <a:sp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ea typeface="Segoe UI" pitchFamily="34" charset="0"/>
                <a:cs typeface="Segoe UI Semibold" panose="020B0702040204020203" pitchFamily="34" charset="0"/>
              </a:rPr>
              <a:t>3</a:t>
            </a:r>
          </a:p>
        </p:txBody>
      </p:sp>
      <p:grpSp>
        <p:nvGrpSpPr>
          <p:cNvPr id="16" name="Group 15">
            <a:extLst>
              <a:ext uri="{FF2B5EF4-FFF2-40B4-BE49-F238E27FC236}">
                <a16:creationId xmlns:a16="http://schemas.microsoft.com/office/drawing/2014/main" id="{5AE74E46-C61D-6B49-F4ED-712A6AED15BD}"/>
              </a:ext>
              <a:ext uri="{C183D7F6-B498-43B3-948B-1728B52AA6E4}">
                <adec:decorative xmlns:adec="http://schemas.microsoft.com/office/drawing/2017/decorative" val="1"/>
              </a:ext>
            </a:extLst>
          </p:cNvPr>
          <p:cNvGrpSpPr/>
          <p:nvPr/>
        </p:nvGrpSpPr>
        <p:grpSpPr>
          <a:xfrm>
            <a:off x="5198716" y="1136549"/>
            <a:ext cx="1660754" cy="1225894"/>
            <a:chOff x="5198717" y="1008983"/>
            <a:chExt cx="1660754" cy="1225894"/>
          </a:xfrm>
        </p:grpSpPr>
        <p:sp>
          <p:nvSpPr>
            <p:cNvPr id="909" name="Isosceles Triangle 908">
              <a:extLst>
                <a:ext uri="{FF2B5EF4-FFF2-40B4-BE49-F238E27FC236}">
                  <a16:creationId xmlns:a16="http://schemas.microsoft.com/office/drawing/2014/main" id="{EACA8963-41BA-2EB1-CCFB-4C51B4CEECC8}"/>
                </a:ext>
              </a:extLst>
            </p:cNvPr>
            <p:cNvSpPr/>
            <p:nvPr/>
          </p:nvSpPr>
          <p:spPr bwMode="auto">
            <a:xfrm flipV="1">
              <a:off x="5198717" y="1097185"/>
              <a:ext cx="1660754" cy="1137692"/>
            </a:xfrm>
            <a:prstGeom prst="triangle">
              <a:avLst/>
            </a:prstGeom>
            <a:gradFill flip="none" rotWithShape="1">
              <a:gsLst>
                <a:gs pos="0">
                  <a:srgbClr val="FFFFFF">
                    <a:lumMod val="50000"/>
                    <a:alpha val="56000"/>
                  </a:srgbClr>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effectLst/>
                  <a:uLnTx/>
                  <a:uFillTx/>
                  <a:ea typeface="Segoe UI" pitchFamily="34" charset="0"/>
                  <a:cs typeface="Segoe UI" pitchFamily="34" charset="0"/>
                </a:rPr>
                <a:t> </a:t>
              </a:r>
            </a:p>
          </p:txBody>
        </p:sp>
        <p:sp>
          <p:nvSpPr>
            <p:cNvPr id="1008" name="Isosceles Triangle 1007">
              <a:extLst>
                <a:ext uri="{FF2B5EF4-FFF2-40B4-BE49-F238E27FC236}">
                  <a16:creationId xmlns:a16="http://schemas.microsoft.com/office/drawing/2014/main" id="{4C2D8488-3FAE-BAE9-EA73-8F6DE095D374}"/>
                </a:ext>
              </a:extLst>
            </p:cNvPr>
            <p:cNvSpPr/>
            <p:nvPr/>
          </p:nvSpPr>
          <p:spPr bwMode="auto">
            <a:xfrm flipV="1">
              <a:off x="5260334" y="1008983"/>
              <a:ext cx="1537522" cy="1032323"/>
            </a:xfrm>
            <a:prstGeom prst="triangle">
              <a:avLst/>
            </a:prstGeom>
            <a:gradFill flip="none" rotWithShape="1">
              <a:gsLst>
                <a:gs pos="0">
                  <a:srgbClr val="E6E6E6"/>
                </a:gs>
                <a:gs pos="72000">
                  <a:srgbClr val="E6E6E6"/>
                </a:gs>
                <a:gs pos="100000">
                  <a:srgbClr val="E6E6E6">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effectLst/>
                  <a:uLnTx/>
                  <a:uFillTx/>
                  <a:ea typeface="Segoe UI" pitchFamily="34" charset="0"/>
                  <a:cs typeface="Segoe UI" pitchFamily="34" charset="0"/>
                </a:rPr>
                <a:t> </a:t>
              </a:r>
            </a:p>
          </p:txBody>
        </p:sp>
      </p:grpSp>
      <p:grpSp>
        <p:nvGrpSpPr>
          <p:cNvPr id="1009" name="10TB of Data">
            <a:extLst>
              <a:ext uri="{FF2B5EF4-FFF2-40B4-BE49-F238E27FC236}">
                <a16:creationId xmlns:a16="http://schemas.microsoft.com/office/drawing/2014/main" id="{BEA75D51-DDA4-515A-D9FC-D4B27269C2F5}"/>
              </a:ext>
              <a:ext uri="{C183D7F6-B498-43B3-948B-1728B52AA6E4}">
                <adec:decorative xmlns:adec="http://schemas.microsoft.com/office/drawing/2017/decorative" val="1"/>
              </a:ext>
            </a:extLst>
          </p:cNvPr>
          <p:cNvGrpSpPr/>
          <p:nvPr/>
        </p:nvGrpSpPr>
        <p:grpSpPr>
          <a:xfrm>
            <a:off x="5715497" y="962404"/>
            <a:ext cx="688254" cy="760366"/>
            <a:chOff x="4474513" y="437335"/>
            <a:chExt cx="787326" cy="869819"/>
          </a:xfrm>
        </p:grpSpPr>
        <p:grpSp>
          <p:nvGrpSpPr>
            <p:cNvPr id="1010" name="Group 167">
              <a:extLst>
                <a:ext uri="{FF2B5EF4-FFF2-40B4-BE49-F238E27FC236}">
                  <a16:creationId xmlns:a16="http://schemas.microsoft.com/office/drawing/2014/main" id="{7D3F8AD9-EF7B-9D03-7B95-D3B26BCF3575}"/>
                </a:ext>
              </a:extLst>
            </p:cNvPr>
            <p:cNvGrpSpPr>
              <a:grpSpLocks noChangeAspect="1"/>
            </p:cNvGrpSpPr>
            <p:nvPr/>
          </p:nvGrpSpPr>
          <p:grpSpPr bwMode="auto">
            <a:xfrm>
              <a:off x="4499386" y="437335"/>
              <a:ext cx="664881" cy="869819"/>
              <a:chOff x="6332" y="882"/>
              <a:chExt cx="425" cy="556"/>
            </a:xfrm>
            <a:solidFill>
              <a:srgbClr val="353535"/>
            </a:solidFill>
          </p:grpSpPr>
          <p:sp>
            <p:nvSpPr>
              <p:cNvPr id="1012" name="Freeform 169">
                <a:extLst>
                  <a:ext uri="{FF2B5EF4-FFF2-40B4-BE49-F238E27FC236}">
                    <a16:creationId xmlns:a16="http://schemas.microsoft.com/office/drawing/2014/main" id="{5A5AC919-94D0-A0AA-F870-C4FCDBD6D34B}"/>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3" name="Freeform 170">
                <a:extLst>
                  <a:ext uri="{FF2B5EF4-FFF2-40B4-BE49-F238E27FC236}">
                    <a16:creationId xmlns:a16="http://schemas.microsoft.com/office/drawing/2014/main" id="{4F31D8FF-7595-11A3-696A-AA571019F316}"/>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4" name="Freeform 171">
                <a:extLst>
                  <a:ext uri="{FF2B5EF4-FFF2-40B4-BE49-F238E27FC236}">
                    <a16:creationId xmlns:a16="http://schemas.microsoft.com/office/drawing/2014/main" id="{344AFE20-C296-D5AD-28EB-1EAB2653D349}"/>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5" name="Freeform 172">
                <a:extLst>
                  <a:ext uri="{FF2B5EF4-FFF2-40B4-BE49-F238E27FC236}">
                    <a16:creationId xmlns:a16="http://schemas.microsoft.com/office/drawing/2014/main" id="{210B6059-58EA-8862-992E-8CB2137128EF}"/>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6" name="Freeform 173">
                <a:extLst>
                  <a:ext uri="{FF2B5EF4-FFF2-40B4-BE49-F238E27FC236}">
                    <a16:creationId xmlns:a16="http://schemas.microsoft.com/office/drawing/2014/main" id="{1E3BDBAF-4A61-5369-3600-4933469E29FB}"/>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7" name="Freeform 174">
                <a:extLst>
                  <a:ext uri="{FF2B5EF4-FFF2-40B4-BE49-F238E27FC236}">
                    <a16:creationId xmlns:a16="http://schemas.microsoft.com/office/drawing/2014/main" id="{D81B02EC-15BE-260A-8D53-FFBFA5CCF7F5}"/>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8" name="Freeform 175">
                <a:extLst>
                  <a:ext uri="{FF2B5EF4-FFF2-40B4-BE49-F238E27FC236}">
                    <a16:creationId xmlns:a16="http://schemas.microsoft.com/office/drawing/2014/main" id="{F23848B3-4AA7-694E-7516-99ACFCEDA7BE}"/>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19" name="Freeform 176">
                <a:extLst>
                  <a:ext uri="{FF2B5EF4-FFF2-40B4-BE49-F238E27FC236}">
                    <a16:creationId xmlns:a16="http://schemas.microsoft.com/office/drawing/2014/main" id="{739362E1-2DBF-566D-FC4F-AC7D80C6B970}"/>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0" name="Freeform 177">
                <a:extLst>
                  <a:ext uri="{FF2B5EF4-FFF2-40B4-BE49-F238E27FC236}">
                    <a16:creationId xmlns:a16="http://schemas.microsoft.com/office/drawing/2014/main" id="{F6420FCC-5289-C673-9191-631853205EF0}"/>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1" name="Freeform 178">
                <a:extLst>
                  <a:ext uri="{FF2B5EF4-FFF2-40B4-BE49-F238E27FC236}">
                    <a16:creationId xmlns:a16="http://schemas.microsoft.com/office/drawing/2014/main" id="{02FC009A-267F-1CDE-1C37-CB21978F5717}"/>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2" name="Freeform 179">
                <a:extLst>
                  <a:ext uri="{FF2B5EF4-FFF2-40B4-BE49-F238E27FC236}">
                    <a16:creationId xmlns:a16="http://schemas.microsoft.com/office/drawing/2014/main" id="{3ED91D3C-ADDE-4A75-B056-E389A4753B12}"/>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3" name="Freeform 180">
                <a:extLst>
                  <a:ext uri="{FF2B5EF4-FFF2-40B4-BE49-F238E27FC236}">
                    <a16:creationId xmlns:a16="http://schemas.microsoft.com/office/drawing/2014/main" id="{3777A228-F31A-1DEC-DC0A-B0A36F5C9BF4}"/>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4" name="Freeform 181">
                <a:extLst>
                  <a:ext uri="{FF2B5EF4-FFF2-40B4-BE49-F238E27FC236}">
                    <a16:creationId xmlns:a16="http://schemas.microsoft.com/office/drawing/2014/main" id="{F0EEFC2A-3AC1-3813-5468-A34D0968422D}"/>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5" name="Freeform 182">
                <a:extLst>
                  <a:ext uri="{FF2B5EF4-FFF2-40B4-BE49-F238E27FC236}">
                    <a16:creationId xmlns:a16="http://schemas.microsoft.com/office/drawing/2014/main" id="{2812BFE8-81D8-555D-26BE-C71560AF7E47}"/>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26" name="Freeform 183">
                <a:extLst>
                  <a:ext uri="{FF2B5EF4-FFF2-40B4-BE49-F238E27FC236}">
                    <a16:creationId xmlns:a16="http://schemas.microsoft.com/office/drawing/2014/main" id="{5E302430-1954-1373-985D-C1398941559E}"/>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sp>
          <p:nvSpPr>
            <p:cNvPr id="1011" name="TextBox 1010">
              <a:extLst>
                <a:ext uri="{FF2B5EF4-FFF2-40B4-BE49-F238E27FC236}">
                  <a16:creationId xmlns:a16="http://schemas.microsoft.com/office/drawing/2014/main" id="{8B8DB13D-A2A7-27E4-4D78-9A78ED14F33C}"/>
                </a:ext>
              </a:extLst>
            </p:cNvPr>
            <p:cNvSpPr txBox="1"/>
            <p:nvPr/>
          </p:nvSpPr>
          <p:spPr>
            <a:xfrm>
              <a:off x="4474513" y="1018137"/>
              <a:ext cx="787326" cy="211248"/>
            </a:xfrm>
            <a:prstGeom prst="rect">
              <a:avLst/>
            </a:prstGeom>
            <a:no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200" b="0" i="0" u="none" strike="noStrike" kern="0" cap="none" spc="0" normalizeH="0" baseline="0" noProof="0">
                  <a:ln>
                    <a:noFill/>
                  </a:ln>
                  <a:solidFill>
                    <a:schemeClr val="accent1">
                      <a:lumMod val="75000"/>
                    </a:schemeClr>
                  </a:solidFill>
                  <a:effectLst/>
                  <a:uLnTx/>
                  <a:uFillTx/>
                  <a:latin typeface="+mj-lt"/>
                  <a:ea typeface="+mn-ea"/>
                  <a:cs typeface="Segoe UI Semibold" panose="020B0702040204020203" pitchFamily="34" charset="0"/>
                </a:rPr>
                <a:t>171</a:t>
              </a:r>
              <a:r>
                <a:rPr kumimoji="0" lang="en-US" sz="1000" b="0" i="0" u="none" strike="noStrike" kern="0" cap="none" spc="0" normalizeH="0" baseline="0" noProof="0">
                  <a:ln>
                    <a:noFill/>
                  </a:ln>
                  <a:solidFill>
                    <a:schemeClr val="accent1">
                      <a:lumMod val="75000"/>
                    </a:schemeClr>
                  </a:solidFill>
                  <a:effectLst/>
                  <a:uLnTx/>
                  <a:uFillTx/>
                  <a:ea typeface="+mn-ea"/>
                </a:rPr>
                <a:t>TB</a:t>
              </a:r>
            </a:p>
          </p:txBody>
        </p:sp>
      </p:grpSp>
      <p:grpSp>
        <p:nvGrpSpPr>
          <p:cNvPr id="1030" name="Group 1029">
            <a:extLst>
              <a:ext uri="{FF2B5EF4-FFF2-40B4-BE49-F238E27FC236}">
                <a16:creationId xmlns:a16="http://schemas.microsoft.com/office/drawing/2014/main" id="{79D5D745-57AB-F317-B913-4D8A2B210070}"/>
              </a:ext>
              <a:ext uri="{C183D7F6-B498-43B3-948B-1728B52AA6E4}">
                <adec:decorative xmlns:adec="http://schemas.microsoft.com/office/drawing/2017/decorative" val="1"/>
              </a:ext>
            </a:extLst>
          </p:cNvPr>
          <p:cNvGrpSpPr/>
          <p:nvPr/>
        </p:nvGrpSpPr>
        <p:grpSpPr>
          <a:xfrm>
            <a:off x="9687820" y="2738690"/>
            <a:ext cx="1578674" cy="1236361"/>
            <a:chOff x="10192198" y="2810690"/>
            <a:chExt cx="1600200" cy="1253219"/>
          </a:xfrm>
        </p:grpSpPr>
        <p:sp>
          <p:nvSpPr>
            <p:cNvPr id="1031" name="Freeform 38">
              <a:extLst>
                <a:ext uri="{FF2B5EF4-FFF2-40B4-BE49-F238E27FC236}">
                  <a16:creationId xmlns:a16="http://schemas.microsoft.com/office/drawing/2014/main" id="{46BC5A23-4461-93A1-E5CF-D85E988CF65E}"/>
                </a:ext>
              </a:extLst>
            </p:cNvPr>
            <p:cNvSpPr>
              <a:spLocks/>
            </p:cNvSpPr>
            <p:nvPr/>
          </p:nvSpPr>
          <p:spPr bwMode="auto">
            <a:xfrm>
              <a:off x="10310518" y="2810690"/>
              <a:ext cx="1392531" cy="91566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blipFill>
              <a:blip r:embed="rId10"/>
              <a:stretch>
                <a:fillRect/>
              </a:stretch>
            </a:blipFill>
            <a:ln w="9525">
              <a:solidFill>
                <a:schemeClr val="bg2">
                  <a:lumMod val="75000"/>
                </a:schemeClr>
              </a:solidFill>
            </a:ln>
          </p:spPr>
          <p:txBody>
            <a:bodyPr vert="horz" wrap="square" lIns="91388" tIns="45694" rIns="91388" bIns="45694" numCol="1" anchor="t" anchorCtr="0" compatLnSpc="1">
              <a:prstTxWarp prst="textNoShape">
                <a:avLst/>
              </a:prstTxWarp>
            </a:bodyPr>
            <a:lstStyle/>
            <a:p>
              <a:pPr marL="0" marR="0" lvl="0" indent="0" algn="l" defTabSz="913698"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32" name="Rectangle 1031">
              <a:extLst>
                <a:ext uri="{FF2B5EF4-FFF2-40B4-BE49-F238E27FC236}">
                  <a16:creationId xmlns:a16="http://schemas.microsoft.com/office/drawing/2014/main" id="{B6AD0351-0F04-9CA5-093A-FE33A5178D19}"/>
                </a:ext>
              </a:extLst>
            </p:cNvPr>
            <p:cNvSpPr/>
            <p:nvPr/>
          </p:nvSpPr>
          <p:spPr>
            <a:xfrm>
              <a:off x="10192198" y="3783133"/>
              <a:ext cx="1600200" cy="280776"/>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effectLst/>
                  <a:uLnTx/>
                  <a:uFillTx/>
                  <a:latin typeface="+mj-lt"/>
                  <a:ea typeface="+mn-ea"/>
                  <a:cs typeface="Segoe UI" pitchFamily="34" charset="0"/>
                </a:rPr>
                <a:t>Cloud SaaS apps</a:t>
              </a:r>
              <a:endParaRPr kumimoji="0" lang="en-US" sz="1200" b="0" i="0" u="none" strike="noStrike" kern="1200" cap="none" spc="0" normalizeH="0" baseline="0" noProof="0">
                <a:ln>
                  <a:noFill/>
                </a:ln>
                <a:effectLst/>
                <a:uLnTx/>
                <a:uFillTx/>
                <a:latin typeface="+mj-lt"/>
                <a:ea typeface="+mn-ea"/>
              </a:endParaRPr>
            </a:p>
          </p:txBody>
        </p:sp>
      </p:grpSp>
      <p:grpSp>
        <p:nvGrpSpPr>
          <p:cNvPr id="1033" name="Group 1032">
            <a:extLst>
              <a:ext uri="{FF2B5EF4-FFF2-40B4-BE49-F238E27FC236}">
                <a16:creationId xmlns:a16="http://schemas.microsoft.com/office/drawing/2014/main" id="{96DE6A50-79CF-EF07-3E8A-6E77AFD85143}"/>
              </a:ext>
              <a:ext uri="{C183D7F6-B498-43B3-948B-1728B52AA6E4}">
                <adec:decorative xmlns:adec="http://schemas.microsoft.com/office/drawing/2017/decorative" val="1"/>
              </a:ext>
            </a:extLst>
          </p:cNvPr>
          <p:cNvGrpSpPr/>
          <p:nvPr/>
        </p:nvGrpSpPr>
        <p:grpSpPr>
          <a:xfrm>
            <a:off x="9576311" y="4216831"/>
            <a:ext cx="1713988" cy="1387575"/>
            <a:chOff x="10098218" y="4868079"/>
            <a:chExt cx="1737360" cy="1406497"/>
          </a:xfrm>
        </p:grpSpPr>
        <p:grpSp>
          <p:nvGrpSpPr>
            <p:cNvPr id="1034" name="Group 1033">
              <a:extLst>
                <a:ext uri="{FF2B5EF4-FFF2-40B4-BE49-F238E27FC236}">
                  <a16:creationId xmlns:a16="http://schemas.microsoft.com/office/drawing/2014/main" id="{4EEC206B-A1A8-E7FD-A12B-EF35A165BA3F}"/>
                </a:ext>
              </a:extLst>
            </p:cNvPr>
            <p:cNvGrpSpPr/>
            <p:nvPr/>
          </p:nvGrpSpPr>
          <p:grpSpPr>
            <a:xfrm>
              <a:off x="10221204" y="4868079"/>
              <a:ext cx="1491388" cy="1042782"/>
              <a:chOff x="7467600" y="4990305"/>
              <a:chExt cx="2214565" cy="1548429"/>
            </a:xfrm>
          </p:grpSpPr>
          <p:sp>
            <p:nvSpPr>
              <p:cNvPr id="1036" name="Oval 1035">
                <a:extLst>
                  <a:ext uri="{FF2B5EF4-FFF2-40B4-BE49-F238E27FC236}">
                    <a16:creationId xmlns:a16="http://schemas.microsoft.com/office/drawing/2014/main" id="{9DA52BF4-E688-A011-877E-124737D7D95B}"/>
                  </a:ext>
                </a:extLst>
              </p:cNvPr>
              <p:cNvSpPr/>
              <p:nvPr/>
            </p:nvSpPr>
            <p:spPr bwMode="auto">
              <a:xfrm>
                <a:off x="8133736" y="4990305"/>
                <a:ext cx="1548429" cy="1548429"/>
              </a:xfrm>
              <a:prstGeom prst="ellipse">
                <a:avLst/>
              </a:prstGeom>
              <a:solidFill>
                <a:schemeClr val="bg1"/>
              </a:solidFill>
              <a:ln w="9525" cap="sq">
                <a:solidFill>
                  <a:schemeClr val="bg2">
                    <a:lumMod val="75000"/>
                  </a:schemeClr>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nvGrpSpPr>
              <p:cNvPr id="1037" name="Group 1036">
                <a:extLst>
                  <a:ext uri="{FF2B5EF4-FFF2-40B4-BE49-F238E27FC236}">
                    <a16:creationId xmlns:a16="http://schemas.microsoft.com/office/drawing/2014/main" id="{346B4E8B-7579-29C7-4437-884BD46C3520}"/>
                  </a:ext>
                </a:extLst>
              </p:cNvPr>
              <p:cNvGrpSpPr/>
              <p:nvPr/>
            </p:nvGrpSpPr>
            <p:grpSpPr>
              <a:xfrm>
                <a:off x="8580166" y="5347140"/>
                <a:ext cx="894919" cy="752296"/>
                <a:chOff x="8554412" y="5299068"/>
                <a:chExt cx="894919" cy="752296"/>
              </a:xfrm>
            </p:grpSpPr>
            <p:sp>
              <p:nvSpPr>
                <p:cNvPr id="1067" name="Browser_2" title="Icon of a browser window with a home symbol inside">
                  <a:extLst>
                    <a:ext uri="{FF2B5EF4-FFF2-40B4-BE49-F238E27FC236}">
                      <a16:creationId xmlns:a16="http://schemas.microsoft.com/office/drawing/2014/main" id="{86907C5D-D5A7-5F31-DCED-73BD3F1DAC25}"/>
                    </a:ext>
                  </a:extLst>
                </p:cNvPr>
                <p:cNvSpPr>
                  <a:spLocks noChangeAspect="1" noEditPoints="1"/>
                </p:cNvSpPr>
                <p:nvPr/>
              </p:nvSpPr>
              <p:spPr bwMode="auto">
                <a:xfrm>
                  <a:off x="9071755" y="5443515"/>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1068" name="GenericApp_EB3B" title="Icon of an app window">
                  <a:extLst>
                    <a:ext uri="{FF2B5EF4-FFF2-40B4-BE49-F238E27FC236}">
                      <a16:creationId xmlns:a16="http://schemas.microsoft.com/office/drawing/2014/main" id="{7132164E-D072-7B25-D010-98E66BF27925}"/>
                    </a:ext>
                  </a:extLst>
                </p:cNvPr>
                <p:cNvSpPr>
                  <a:spLocks noChangeAspect="1" noEditPoints="1"/>
                </p:cNvSpPr>
                <p:nvPr/>
              </p:nvSpPr>
              <p:spPr bwMode="auto">
                <a:xfrm>
                  <a:off x="8554412" y="5299068"/>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sp>
              <p:nvSpPr>
                <p:cNvPr id="1069" name="Website" title="Icon of multiple app windows">
                  <a:extLst>
                    <a:ext uri="{FF2B5EF4-FFF2-40B4-BE49-F238E27FC236}">
                      <a16:creationId xmlns:a16="http://schemas.microsoft.com/office/drawing/2014/main" id="{44A565E4-9EC1-1D1A-A888-A5E094BE05A2}"/>
                    </a:ext>
                  </a:extLst>
                </p:cNvPr>
                <p:cNvSpPr>
                  <a:spLocks noChangeAspect="1" noEditPoints="1"/>
                </p:cNvSpPr>
                <p:nvPr/>
              </p:nvSpPr>
              <p:spPr bwMode="auto">
                <a:xfrm>
                  <a:off x="8623010" y="5730360"/>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95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grpSp>
            <p:nvGrpSpPr>
              <p:cNvPr id="1038" name="Group 207">
                <a:extLst>
                  <a:ext uri="{FF2B5EF4-FFF2-40B4-BE49-F238E27FC236}">
                    <a16:creationId xmlns:a16="http://schemas.microsoft.com/office/drawing/2014/main" id="{65362F07-0939-7D02-B39C-735AC4D8A290}"/>
                  </a:ext>
                </a:extLst>
              </p:cNvPr>
              <p:cNvGrpSpPr>
                <a:grpSpLocks noChangeAspect="1"/>
              </p:cNvGrpSpPr>
              <p:nvPr/>
            </p:nvGrpSpPr>
            <p:grpSpPr bwMode="auto">
              <a:xfrm>
                <a:off x="7467600" y="5496188"/>
                <a:ext cx="1071415" cy="1042546"/>
                <a:chOff x="3750" y="2040"/>
                <a:chExt cx="334" cy="325"/>
              </a:xfrm>
              <a:solidFill>
                <a:srgbClr val="0078D7"/>
              </a:solidFill>
            </p:grpSpPr>
            <p:sp>
              <p:nvSpPr>
                <p:cNvPr id="1039" name="Rectangle 208">
                  <a:extLst>
                    <a:ext uri="{FF2B5EF4-FFF2-40B4-BE49-F238E27FC236}">
                      <a16:creationId xmlns:a16="http://schemas.microsoft.com/office/drawing/2014/main" id="{A34427DA-523A-CE2D-387A-95A5A6A03C4E}"/>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0" name="Freeform 209">
                  <a:extLst>
                    <a:ext uri="{FF2B5EF4-FFF2-40B4-BE49-F238E27FC236}">
                      <a16:creationId xmlns:a16="http://schemas.microsoft.com/office/drawing/2014/main" id="{6E521A8E-F156-C9FD-3E22-B675DF738AA7}"/>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1" name="Freeform 210">
                  <a:extLst>
                    <a:ext uri="{FF2B5EF4-FFF2-40B4-BE49-F238E27FC236}">
                      <a16:creationId xmlns:a16="http://schemas.microsoft.com/office/drawing/2014/main" id="{A271B2E4-6210-AF33-E20A-C61C0C27A570}"/>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2" name="Freeform 211">
                  <a:extLst>
                    <a:ext uri="{FF2B5EF4-FFF2-40B4-BE49-F238E27FC236}">
                      <a16:creationId xmlns:a16="http://schemas.microsoft.com/office/drawing/2014/main" id="{68565D12-C0E6-D533-072E-A853728D6D4E}"/>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3" name="Rectangle 212">
                  <a:extLst>
                    <a:ext uri="{FF2B5EF4-FFF2-40B4-BE49-F238E27FC236}">
                      <a16:creationId xmlns:a16="http://schemas.microsoft.com/office/drawing/2014/main" id="{D7D3B059-EEA7-BECF-245B-75D59E95C644}"/>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4" name="Rectangle 213">
                  <a:extLst>
                    <a:ext uri="{FF2B5EF4-FFF2-40B4-BE49-F238E27FC236}">
                      <a16:creationId xmlns:a16="http://schemas.microsoft.com/office/drawing/2014/main" id="{0EC47634-4364-0727-4426-83C97EC68A6E}"/>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5" name="Rectangle 214">
                  <a:extLst>
                    <a:ext uri="{FF2B5EF4-FFF2-40B4-BE49-F238E27FC236}">
                      <a16:creationId xmlns:a16="http://schemas.microsoft.com/office/drawing/2014/main" id="{F01408A8-1E9E-C921-F847-2506150B1B1E}"/>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6" name="Rectangle 215">
                  <a:extLst>
                    <a:ext uri="{FF2B5EF4-FFF2-40B4-BE49-F238E27FC236}">
                      <a16:creationId xmlns:a16="http://schemas.microsoft.com/office/drawing/2014/main" id="{0B6E160E-9668-6151-28D7-8CA8D8C07F2E}"/>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7" name="Rectangle 216">
                  <a:extLst>
                    <a:ext uri="{FF2B5EF4-FFF2-40B4-BE49-F238E27FC236}">
                      <a16:creationId xmlns:a16="http://schemas.microsoft.com/office/drawing/2014/main" id="{A447F2FF-E738-CA03-B207-2C80358705E0}"/>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8" name="Rectangle 217">
                  <a:extLst>
                    <a:ext uri="{FF2B5EF4-FFF2-40B4-BE49-F238E27FC236}">
                      <a16:creationId xmlns:a16="http://schemas.microsoft.com/office/drawing/2014/main" id="{A5159BF9-F2E9-346A-2CA5-065DFCC947D3}"/>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49" name="Rectangle 218">
                  <a:extLst>
                    <a:ext uri="{FF2B5EF4-FFF2-40B4-BE49-F238E27FC236}">
                      <a16:creationId xmlns:a16="http://schemas.microsoft.com/office/drawing/2014/main" id="{463BD89B-D618-7C4E-F8BE-C9CD7E06CF9A}"/>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0" name="Rectangle 219">
                  <a:extLst>
                    <a:ext uri="{FF2B5EF4-FFF2-40B4-BE49-F238E27FC236}">
                      <a16:creationId xmlns:a16="http://schemas.microsoft.com/office/drawing/2014/main" id="{7FDFE6F0-9C5C-35D9-809C-A7CA4A54D3E4}"/>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1" name="Rectangle 220">
                  <a:extLst>
                    <a:ext uri="{FF2B5EF4-FFF2-40B4-BE49-F238E27FC236}">
                      <a16:creationId xmlns:a16="http://schemas.microsoft.com/office/drawing/2014/main" id="{A5710AE6-E230-7F03-9369-442ECA6C520D}"/>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2" name="Rectangle 221">
                  <a:extLst>
                    <a:ext uri="{FF2B5EF4-FFF2-40B4-BE49-F238E27FC236}">
                      <a16:creationId xmlns:a16="http://schemas.microsoft.com/office/drawing/2014/main" id="{1D692AF7-2D5E-A7C9-9F9C-B437FA8352C4}"/>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3" name="Rectangle 222">
                  <a:extLst>
                    <a:ext uri="{FF2B5EF4-FFF2-40B4-BE49-F238E27FC236}">
                      <a16:creationId xmlns:a16="http://schemas.microsoft.com/office/drawing/2014/main" id="{BABD5D20-7C91-FFA1-5A40-D7E7E92E341D}"/>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4" name="Rectangle 223">
                  <a:extLst>
                    <a:ext uri="{FF2B5EF4-FFF2-40B4-BE49-F238E27FC236}">
                      <a16:creationId xmlns:a16="http://schemas.microsoft.com/office/drawing/2014/main" id="{008701D7-405E-7148-2E66-E740B264EF46}"/>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5" name="Rectangle 224">
                  <a:extLst>
                    <a:ext uri="{FF2B5EF4-FFF2-40B4-BE49-F238E27FC236}">
                      <a16:creationId xmlns:a16="http://schemas.microsoft.com/office/drawing/2014/main" id="{98540F91-5BD8-BC0E-9CAD-CE82E82F57A8}"/>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6" name="Rectangle 225">
                  <a:extLst>
                    <a:ext uri="{FF2B5EF4-FFF2-40B4-BE49-F238E27FC236}">
                      <a16:creationId xmlns:a16="http://schemas.microsoft.com/office/drawing/2014/main" id="{3F230833-8F28-2D29-447B-7115900A2EE4}"/>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7" name="Rectangle 226">
                  <a:extLst>
                    <a:ext uri="{FF2B5EF4-FFF2-40B4-BE49-F238E27FC236}">
                      <a16:creationId xmlns:a16="http://schemas.microsoft.com/office/drawing/2014/main" id="{06842414-C2CE-0D77-3FA2-21A0FF3700CC}"/>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8" name="Rectangle 227">
                  <a:extLst>
                    <a:ext uri="{FF2B5EF4-FFF2-40B4-BE49-F238E27FC236}">
                      <a16:creationId xmlns:a16="http://schemas.microsoft.com/office/drawing/2014/main" id="{01F3BECA-5B11-B257-26CC-C71BA0A4A6F2}"/>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59" name="Rectangle 228">
                  <a:extLst>
                    <a:ext uri="{FF2B5EF4-FFF2-40B4-BE49-F238E27FC236}">
                      <a16:creationId xmlns:a16="http://schemas.microsoft.com/office/drawing/2014/main" id="{DAE85F98-C1ED-159C-29D4-373BB7D1AC04}"/>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0" name="Rectangle 229">
                  <a:extLst>
                    <a:ext uri="{FF2B5EF4-FFF2-40B4-BE49-F238E27FC236}">
                      <a16:creationId xmlns:a16="http://schemas.microsoft.com/office/drawing/2014/main" id="{DDE031E4-1017-B3E6-0B5E-A6B51165EDCA}"/>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1" name="Rectangle 230">
                  <a:extLst>
                    <a:ext uri="{FF2B5EF4-FFF2-40B4-BE49-F238E27FC236}">
                      <a16:creationId xmlns:a16="http://schemas.microsoft.com/office/drawing/2014/main" id="{B7C19AB9-B486-8AD6-2219-56A1DC183D46}"/>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2" name="Rectangle 231">
                  <a:extLst>
                    <a:ext uri="{FF2B5EF4-FFF2-40B4-BE49-F238E27FC236}">
                      <a16:creationId xmlns:a16="http://schemas.microsoft.com/office/drawing/2014/main" id="{14C6CC85-E452-0C25-0354-033178DD0594}"/>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3" name="Rectangle 232">
                  <a:extLst>
                    <a:ext uri="{FF2B5EF4-FFF2-40B4-BE49-F238E27FC236}">
                      <a16:creationId xmlns:a16="http://schemas.microsoft.com/office/drawing/2014/main" id="{AE6BD7FA-3A33-1842-6502-B9DA0A4FB1D6}"/>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4" name="Rectangle 233">
                  <a:extLst>
                    <a:ext uri="{FF2B5EF4-FFF2-40B4-BE49-F238E27FC236}">
                      <a16:creationId xmlns:a16="http://schemas.microsoft.com/office/drawing/2014/main" id="{FBFFB9F7-4A56-2C12-A6C9-87EE9F48B690}"/>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5" name="Rectangle 234">
                  <a:extLst>
                    <a:ext uri="{FF2B5EF4-FFF2-40B4-BE49-F238E27FC236}">
                      <a16:creationId xmlns:a16="http://schemas.microsoft.com/office/drawing/2014/main" id="{CE660462-BCE7-BD04-39DB-1FBCB8336482}"/>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66" name="Rectangle 235">
                  <a:extLst>
                    <a:ext uri="{FF2B5EF4-FFF2-40B4-BE49-F238E27FC236}">
                      <a16:creationId xmlns:a16="http://schemas.microsoft.com/office/drawing/2014/main" id="{794CB491-2AB8-15FD-9B51-1A2F72864068}"/>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grpSp>
        </p:grpSp>
        <p:sp>
          <p:nvSpPr>
            <p:cNvPr id="1035" name="Rectangle 1034">
              <a:extLst>
                <a:ext uri="{FF2B5EF4-FFF2-40B4-BE49-F238E27FC236}">
                  <a16:creationId xmlns:a16="http://schemas.microsoft.com/office/drawing/2014/main" id="{7B0EC6B6-B7B9-3997-4F72-1B8C02F50C8E}"/>
                </a:ext>
              </a:extLst>
            </p:cNvPr>
            <p:cNvSpPr/>
            <p:nvPr/>
          </p:nvSpPr>
          <p:spPr>
            <a:xfrm>
              <a:off x="10098218" y="5993800"/>
              <a:ext cx="1737360" cy="280776"/>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effectLst/>
                  <a:uLnTx/>
                  <a:uFillTx/>
                  <a:latin typeface="+mj-lt"/>
                  <a:ea typeface="+mn-ea"/>
                  <a:cs typeface="Segoe UI" pitchFamily="34" charset="0"/>
                </a:rPr>
                <a:t>On-premises apps</a:t>
              </a:r>
              <a:endParaRPr kumimoji="0" lang="en-US" sz="1200" b="0" i="0" u="none" strike="noStrike" kern="1200" cap="none" spc="0" normalizeH="0" baseline="0" noProof="0">
                <a:ln>
                  <a:noFill/>
                </a:ln>
                <a:effectLst/>
                <a:uLnTx/>
                <a:uFillTx/>
                <a:latin typeface="+mj-lt"/>
                <a:ea typeface="+mn-ea"/>
              </a:endParaRPr>
            </a:p>
          </p:txBody>
        </p:sp>
      </p:grpSp>
      <p:sp>
        <p:nvSpPr>
          <p:cNvPr id="1071" name="Rectangle 1070">
            <a:extLst>
              <a:ext uri="{FF2B5EF4-FFF2-40B4-BE49-F238E27FC236}">
                <a16:creationId xmlns:a16="http://schemas.microsoft.com/office/drawing/2014/main" id="{0779D624-23F3-33D4-3F25-27F9244C1E95}"/>
              </a:ext>
              <a:ext uri="{C183D7F6-B498-43B3-948B-1728B52AA6E4}">
                <adec:decorative xmlns:adec="http://schemas.microsoft.com/office/drawing/2017/decorative" val="1"/>
              </a:ext>
            </a:extLst>
          </p:cNvPr>
          <p:cNvSpPr/>
          <p:nvPr/>
        </p:nvSpPr>
        <p:spPr>
          <a:xfrm>
            <a:off x="9287969" y="2356386"/>
            <a:ext cx="1194421" cy="507831"/>
          </a:xfrm>
          <a:prstGeom prst="rect">
            <a:avLst/>
          </a:prstGeom>
        </p:spPr>
        <p:txBody>
          <a:bodyPr wrap="square" lIns="0" tIns="0" rIns="0" bIns="0">
            <a:spAutoFit/>
          </a:bodyPr>
          <a:lstStyle/>
          <a:p>
            <a:pPr lvl="0" defTabSz="878222">
              <a:defRPr/>
            </a:pPr>
            <a:r>
              <a:rPr lang="nn-NO" sz="1100" kern="0">
                <a:ea typeface="ＭＳ Ｐゴシック" charset="0"/>
              </a:rPr>
              <a:t>Microsoft Defender for Cloud Apps</a:t>
            </a:r>
            <a:endParaRPr kumimoji="0" lang="en-US" sz="1000" b="0" i="0" u="none" strike="noStrike" kern="0" cap="none" spc="0" normalizeH="0" baseline="0" noProof="0">
              <a:ln>
                <a:noFill/>
              </a:ln>
              <a:effectLst/>
              <a:uLnTx/>
              <a:uFillTx/>
              <a:ea typeface="ＭＳ Ｐゴシック" charset="0"/>
              <a:cs typeface="+mn-cs"/>
            </a:endParaRPr>
          </a:p>
        </p:txBody>
      </p:sp>
      <p:grpSp>
        <p:nvGrpSpPr>
          <p:cNvPr id="1073" name="Group 1072">
            <a:extLst>
              <a:ext uri="{FF2B5EF4-FFF2-40B4-BE49-F238E27FC236}">
                <a16:creationId xmlns:a16="http://schemas.microsoft.com/office/drawing/2014/main" id="{5C7F97F4-5B45-6C7E-4220-505312E2DDBA}"/>
              </a:ext>
              <a:ext uri="{C183D7F6-B498-43B3-948B-1728B52AA6E4}">
                <adec:decorative xmlns:adec="http://schemas.microsoft.com/office/drawing/2017/decorative" val="1"/>
              </a:ext>
            </a:extLst>
          </p:cNvPr>
          <p:cNvGrpSpPr/>
          <p:nvPr/>
        </p:nvGrpSpPr>
        <p:grpSpPr>
          <a:xfrm>
            <a:off x="9552821" y="2790726"/>
            <a:ext cx="442182" cy="442182"/>
            <a:chOff x="8603515" y="2504434"/>
            <a:chExt cx="1600200" cy="1600200"/>
          </a:xfrm>
        </p:grpSpPr>
        <p:sp>
          <p:nvSpPr>
            <p:cNvPr id="1075" name="Oval 1074">
              <a:extLst>
                <a:ext uri="{FF2B5EF4-FFF2-40B4-BE49-F238E27FC236}">
                  <a16:creationId xmlns:a16="http://schemas.microsoft.com/office/drawing/2014/main" id="{BEEB84BF-75DC-DB8E-8EEE-457535BC06BC}"/>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1076" name="Circle: Hollow 1075">
              <a:extLst>
                <a:ext uri="{FF2B5EF4-FFF2-40B4-BE49-F238E27FC236}">
                  <a16:creationId xmlns:a16="http://schemas.microsoft.com/office/drawing/2014/main" id="{9232747E-F2E3-7CBA-C513-BBA82BDB9BBF}"/>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nvGrpSpPr>
          <p:cNvPr id="1077" name="Group 1076">
            <a:extLst>
              <a:ext uri="{FF2B5EF4-FFF2-40B4-BE49-F238E27FC236}">
                <a16:creationId xmlns:a16="http://schemas.microsoft.com/office/drawing/2014/main" id="{5FD96E1B-D537-D767-BF70-A73D18EEC781}"/>
              </a:ext>
              <a:ext uri="{C183D7F6-B498-43B3-948B-1728B52AA6E4}">
                <adec:decorative xmlns:adec="http://schemas.microsoft.com/office/drawing/2017/decorative" val="1"/>
              </a:ext>
            </a:extLst>
          </p:cNvPr>
          <p:cNvGrpSpPr/>
          <p:nvPr/>
        </p:nvGrpSpPr>
        <p:grpSpPr>
          <a:xfrm>
            <a:off x="9506589" y="884382"/>
            <a:ext cx="1734846" cy="1259279"/>
            <a:chOff x="10008494" y="870996"/>
            <a:chExt cx="1758503" cy="1276451"/>
          </a:xfrm>
        </p:grpSpPr>
        <p:grpSp>
          <p:nvGrpSpPr>
            <p:cNvPr id="1078" name="Group 1077">
              <a:extLst>
                <a:ext uri="{FF2B5EF4-FFF2-40B4-BE49-F238E27FC236}">
                  <a16:creationId xmlns:a16="http://schemas.microsoft.com/office/drawing/2014/main" id="{51B3DC03-6ED4-D572-76BC-0E5EC70F4756}"/>
                </a:ext>
              </a:extLst>
            </p:cNvPr>
            <p:cNvGrpSpPr/>
            <p:nvPr/>
          </p:nvGrpSpPr>
          <p:grpSpPr>
            <a:xfrm>
              <a:off x="10008494" y="870996"/>
              <a:ext cx="1723127" cy="1060679"/>
              <a:chOff x="13283193" y="691690"/>
              <a:chExt cx="2014419" cy="1239985"/>
            </a:xfrm>
          </p:grpSpPr>
          <p:grpSp>
            <p:nvGrpSpPr>
              <p:cNvPr id="1080" name="Group 1079">
                <a:extLst>
                  <a:ext uri="{FF2B5EF4-FFF2-40B4-BE49-F238E27FC236}">
                    <a16:creationId xmlns:a16="http://schemas.microsoft.com/office/drawing/2014/main" id="{209F7428-A693-5F59-41C3-0105A98D8F99}"/>
                  </a:ext>
                </a:extLst>
              </p:cNvPr>
              <p:cNvGrpSpPr/>
              <p:nvPr/>
            </p:nvGrpSpPr>
            <p:grpSpPr>
              <a:xfrm>
                <a:off x="13283193" y="691690"/>
                <a:ext cx="2014419" cy="1239985"/>
                <a:chOff x="9682252" y="2345440"/>
                <a:chExt cx="2014419" cy="1239985"/>
              </a:xfrm>
            </p:grpSpPr>
            <p:grpSp>
              <p:nvGrpSpPr>
                <p:cNvPr id="1084" name="Group 1083">
                  <a:extLst>
                    <a:ext uri="{FF2B5EF4-FFF2-40B4-BE49-F238E27FC236}">
                      <a16:creationId xmlns:a16="http://schemas.microsoft.com/office/drawing/2014/main" id="{E9BF91BE-BCBB-12F8-D3C8-EDA9D389F6A0}"/>
                    </a:ext>
                  </a:extLst>
                </p:cNvPr>
                <p:cNvGrpSpPr/>
                <p:nvPr/>
              </p:nvGrpSpPr>
              <p:grpSpPr>
                <a:xfrm>
                  <a:off x="10070785" y="2345440"/>
                  <a:ext cx="1625886" cy="1069106"/>
                  <a:chOff x="10846854" y="1787463"/>
                  <a:chExt cx="1625886" cy="1069106"/>
                </a:xfrm>
              </p:grpSpPr>
              <p:sp>
                <p:nvSpPr>
                  <p:cNvPr id="1088" name="Freeform 38">
                    <a:extLst>
                      <a:ext uri="{FF2B5EF4-FFF2-40B4-BE49-F238E27FC236}">
                        <a16:creationId xmlns:a16="http://schemas.microsoft.com/office/drawing/2014/main" id="{C8B25291-739F-BF49-85C2-4761F74C1639}"/>
                      </a:ext>
                    </a:extLst>
                  </p:cNvPr>
                  <p:cNvSpPr>
                    <a:spLocks/>
                  </p:cNvSpPr>
                  <p:nvPr/>
                </p:nvSpPr>
                <p:spPr bwMode="auto">
                  <a:xfrm>
                    <a:off x="10846854" y="1787463"/>
                    <a:ext cx="1625886" cy="106910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1089" name="Freeform 131">
                    <a:extLst>
                      <a:ext uri="{FF2B5EF4-FFF2-40B4-BE49-F238E27FC236}">
                        <a16:creationId xmlns:a16="http://schemas.microsoft.com/office/drawing/2014/main" id="{D02D39B0-E8EC-8F57-D8E2-3CD141DBB14F}"/>
                      </a:ext>
                    </a:extLst>
                  </p:cNvPr>
                  <p:cNvSpPr>
                    <a:spLocks noChangeAspect="1"/>
                  </p:cNvSpPr>
                  <p:nvPr/>
                </p:nvSpPr>
                <p:spPr bwMode="black">
                  <a:xfrm>
                    <a:off x="11519100" y="1928416"/>
                    <a:ext cx="350595" cy="42050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14" tIns="45706" rIns="91414" bIns="45706" numCol="1"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grpSp>
            <p:grpSp>
              <p:nvGrpSpPr>
                <p:cNvPr id="1085" name="Group 1084">
                  <a:extLst>
                    <a:ext uri="{FF2B5EF4-FFF2-40B4-BE49-F238E27FC236}">
                      <a16:creationId xmlns:a16="http://schemas.microsoft.com/office/drawing/2014/main" id="{59EFD69D-4475-26B7-EBED-FA6511714AC6}"/>
                    </a:ext>
                  </a:extLst>
                </p:cNvPr>
                <p:cNvGrpSpPr/>
                <p:nvPr/>
              </p:nvGrpSpPr>
              <p:grpSpPr>
                <a:xfrm>
                  <a:off x="9682252" y="2749670"/>
                  <a:ext cx="1271007" cy="835755"/>
                  <a:chOff x="10909197" y="2287518"/>
                  <a:chExt cx="1271007" cy="835755"/>
                </a:xfrm>
              </p:grpSpPr>
              <p:sp>
                <p:nvSpPr>
                  <p:cNvPr id="1086" name="Freeform 38">
                    <a:extLst>
                      <a:ext uri="{FF2B5EF4-FFF2-40B4-BE49-F238E27FC236}">
                        <a16:creationId xmlns:a16="http://schemas.microsoft.com/office/drawing/2014/main" id="{7770AD71-641F-4F74-4417-6258EF61B477}"/>
                      </a:ext>
                    </a:extLst>
                  </p:cNvPr>
                  <p:cNvSpPr>
                    <a:spLocks/>
                  </p:cNvSpPr>
                  <p:nvPr/>
                </p:nvSpPr>
                <p:spPr bwMode="auto">
                  <a:xfrm>
                    <a:off x="10909197" y="2287518"/>
                    <a:ext cx="1271007" cy="83575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tx1">
                        <a:lumMod val="25000"/>
                        <a:lumOff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pic>
                <p:nvPicPr>
                  <p:cNvPr id="1087" name="Picture 2" descr="https://azure.microsoft.com/svghandler/preview/?width=600&amp;amp;height=315">
                    <a:extLst>
                      <a:ext uri="{FF2B5EF4-FFF2-40B4-BE49-F238E27FC236}">
                        <a16:creationId xmlns:a16="http://schemas.microsoft.com/office/drawing/2014/main" id="{2FAB6C76-EAC1-BEB1-CF78-D93339678E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239760" y="2461065"/>
                    <a:ext cx="652458" cy="513267"/>
                  </a:xfrm>
                  <a:prstGeom prst="rect">
                    <a:avLst/>
                  </a:prstGeom>
                  <a:noFill/>
                  <a:ln>
                    <a:noFill/>
                  </a:ln>
                  <a:extLst>
                    <a:ext uri="{909E8E84-426E-40DD-AFC4-6F175D3DCCD1}">
                      <a14:hiddenFill xmlns:a14="http://schemas.microsoft.com/office/drawing/2010/main">
                        <a:solidFill>
                          <a:srgbClr val="FFFFFF"/>
                        </a:solidFill>
                      </a14:hiddenFill>
                    </a:ext>
                  </a:extLst>
                </p:spPr>
              </p:pic>
            </p:grpSp>
          </p:grpSp>
          <p:sp>
            <p:nvSpPr>
              <p:cNvPr id="1081" name="Freeform 22">
                <a:extLst>
                  <a:ext uri="{FF2B5EF4-FFF2-40B4-BE49-F238E27FC236}">
                    <a16:creationId xmlns:a16="http://schemas.microsoft.com/office/drawing/2014/main" id="{D9F210F9-12CC-3963-EC3A-8E32574A9AC2}"/>
                  </a:ext>
                </a:extLst>
              </p:cNvPr>
              <p:cNvSpPr>
                <a:spLocks noChangeAspect="1" noEditPoints="1"/>
              </p:cNvSpPr>
              <p:nvPr/>
            </p:nvSpPr>
            <p:spPr bwMode="black">
              <a:xfrm>
                <a:off x="14723553" y="1147365"/>
                <a:ext cx="310974" cy="194023"/>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effectLst/>
                  <a:uLnTx/>
                  <a:uFillTx/>
                  <a:ea typeface="+mn-ea"/>
                  <a:cs typeface="+mn-cs"/>
                </a:endParaRPr>
              </a:p>
            </p:txBody>
          </p:sp>
          <p:pic>
            <p:nvPicPr>
              <p:cNvPr id="1082" name="Picture 1081">
                <a:extLst>
                  <a:ext uri="{FF2B5EF4-FFF2-40B4-BE49-F238E27FC236}">
                    <a16:creationId xmlns:a16="http://schemas.microsoft.com/office/drawing/2014/main" id="{472DF363-17FF-9C64-DD35-6714A0C289A9}"/>
                  </a:ext>
                </a:extLst>
              </p:cNvPr>
              <p:cNvPicPr>
                <a:picLocks noChangeAspect="1"/>
              </p:cNvPicPr>
              <p:nvPr/>
            </p:nvPicPr>
            <p:blipFill rotWithShape="1">
              <a:blip r:embed="rId12"/>
              <a:srcRect l="8" t="-2837" r="78638" b="-3522"/>
              <a:stretch/>
            </p:blipFill>
            <p:spPr>
              <a:xfrm>
                <a:off x="14623158" y="1371082"/>
                <a:ext cx="254092" cy="254091"/>
              </a:xfrm>
              <a:prstGeom prst="rect">
                <a:avLst/>
              </a:prstGeom>
            </p:spPr>
          </p:pic>
          <p:pic>
            <p:nvPicPr>
              <p:cNvPr id="1083" name="Picture 1082">
                <a:extLst>
                  <a:ext uri="{FF2B5EF4-FFF2-40B4-BE49-F238E27FC236}">
                    <a16:creationId xmlns:a16="http://schemas.microsoft.com/office/drawing/2014/main" id="{C85E0B5D-87F0-4CDB-04C0-EF24D6F1C1B6}"/>
                  </a:ext>
                </a:extLst>
              </p:cNvPr>
              <p:cNvPicPr>
                <a:picLocks noChangeAspect="1"/>
              </p:cNvPicPr>
              <p:nvPr/>
            </p:nvPicPr>
            <p:blipFill rotWithShape="1">
              <a:blip r:embed="rId13"/>
              <a:srcRect r="67906"/>
              <a:stretch/>
            </p:blipFill>
            <p:spPr>
              <a:xfrm>
                <a:off x="14933808" y="1399169"/>
                <a:ext cx="221162" cy="215399"/>
              </a:xfrm>
              <a:prstGeom prst="rect">
                <a:avLst/>
              </a:prstGeom>
            </p:spPr>
          </p:pic>
        </p:grpSp>
        <p:sp>
          <p:nvSpPr>
            <p:cNvPr id="1079" name="Rectangle 1078">
              <a:extLst>
                <a:ext uri="{FF2B5EF4-FFF2-40B4-BE49-F238E27FC236}">
                  <a16:creationId xmlns:a16="http://schemas.microsoft.com/office/drawing/2014/main" id="{65D4C3BF-1C18-BE8F-A00A-30BBD32BE1DC}"/>
                </a:ext>
              </a:extLst>
            </p:cNvPr>
            <p:cNvSpPr/>
            <p:nvPr/>
          </p:nvSpPr>
          <p:spPr>
            <a:xfrm>
              <a:off x="10166797" y="1960263"/>
              <a:ext cx="1600200" cy="187184"/>
            </a:xfrm>
            <a:prstGeom prst="rect">
              <a:avLst/>
            </a:prstGeom>
          </p:spPr>
          <p:txBody>
            <a:bodyPr wrap="square" lIns="0" tIns="0" rIns="0" bIns="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effectLst/>
                  <a:uLnTx/>
                  <a:uFillTx/>
                  <a:latin typeface="+mj-lt"/>
                  <a:ea typeface="+mn-ea"/>
                  <a:cs typeface="Segoe UI" pitchFamily="34" charset="0"/>
                </a:rPr>
                <a:t>Microsoft Cloud</a:t>
              </a:r>
              <a:endParaRPr kumimoji="0" lang="en-US" sz="1200" b="0" i="0" u="none" strike="noStrike" kern="1200" cap="none" spc="0" normalizeH="0" baseline="0" noProof="0">
                <a:ln>
                  <a:noFill/>
                </a:ln>
                <a:effectLst/>
                <a:uLnTx/>
                <a:uFillTx/>
                <a:latin typeface="+mj-lt"/>
                <a:ea typeface="+mn-ea"/>
              </a:endParaRPr>
            </a:p>
          </p:txBody>
        </p:sp>
      </p:grpSp>
      <p:grpSp>
        <p:nvGrpSpPr>
          <p:cNvPr id="2385" name="Group 2384">
            <a:extLst>
              <a:ext uri="{FF2B5EF4-FFF2-40B4-BE49-F238E27FC236}">
                <a16:creationId xmlns:a16="http://schemas.microsoft.com/office/drawing/2014/main" id="{F8D43FB4-F8D6-5C23-3FA0-071617173338}"/>
              </a:ext>
              <a:ext uri="{C183D7F6-B498-43B3-948B-1728B52AA6E4}">
                <adec:decorative xmlns:adec="http://schemas.microsoft.com/office/drawing/2017/decorative" val="1"/>
              </a:ext>
            </a:extLst>
          </p:cNvPr>
          <p:cNvGrpSpPr/>
          <p:nvPr/>
        </p:nvGrpSpPr>
        <p:grpSpPr>
          <a:xfrm>
            <a:off x="2243163" y="3166438"/>
            <a:ext cx="879463" cy="879462"/>
            <a:chOff x="-1620781" y="11228268"/>
            <a:chExt cx="879463" cy="879462"/>
          </a:xfrm>
        </p:grpSpPr>
        <p:sp>
          <p:nvSpPr>
            <p:cNvPr id="915" name="Oval 914">
              <a:extLst>
                <a:ext uri="{FF2B5EF4-FFF2-40B4-BE49-F238E27FC236}">
                  <a16:creationId xmlns:a16="http://schemas.microsoft.com/office/drawing/2014/main" id="{A9FE78F8-7EE8-3AC6-821E-CA07A9EE60BC}"/>
                </a:ext>
              </a:extLst>
            </p:cNvPr>
            <p:cNvSpPr/>
            <p:nvPr/>
          </p:nvSpPr>
          <p:spPr bwMode="auto">
            <a:xfrm>
              <a:off x="-1620781" y="11228268"/>
              <a:ext cx="879463" cy="879462"/>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nvGrpSpPr>
            <p:cNvPr id="1174" name="Group 1173">
              <a:extLst>
                <a:ext uri="{FF2B5EF4-FFF2-40B4-BE49-F238E27FC236}">
                  <a16:creationId xmlns:a16="http://schemas.microsoft.com/office/drawing/2014/main" id="{BEE63988-057F-FC63-5700-E151D4100354}"/>
                </a:ext>
              </a:extLst>
            </p:cNvPr>
            <p:cNvGrpSpPr/>
            <p:nvPr/>
          </p:nvGrpSpPr>
          <p:grpSpPr>
            <a:xfrm>
              <a:off x="-1498867" y="11484965"/>
              <a:ext cx="635636" cy="366068"/>
              <a:chOff x="8500699" y="3331798"/>
              <a:chExt cx="545783" cy="314325"/>
            </a:xfrm>
          </p:grpSpPr>
          <p:sp>
            <p:nvSpPr>
              <p:cNvPr id="1175" name="Freeform: Shape 1174">
                <a:extLst>
                  <a:ext uri="{FF2B5EF4-FFF2-40B4-BE49-F238E27FC236}">
                    <a16:creationId xmlns:a16="http://schemas.microsoft.com/office/drawing/2014/main" id="{CC9A05E6-7B1F-48E3-5E75-5D33B06FD68D}"/>
                  </a:ext>
                </a:extLst>
              </p:cNvPr>
              <p:cNvSpPr/>
              <p:nvPr/>
            </p:nvSpPr>
            <p:spPr>
              <a:xfrm>
                <a:off x="8500699" y="3331798"/>
                <a:ext cx="257175" cy="314325"/>
              </a:xfrm>
              <a:custGeom>
                <a:avLst/>
                <a:gdLst>
                  <a:gd name="connsiteX0" fmla="*/ 44495 w 257175"/>
                  <a:gd name="connsiteY0" fmla="*/ 93073 h 314325"/>
                  <a:gd name="connsiteX1" fmla="*/ 134030 w 257175"/>
                  <a:gd name="connsiteY1" fmla="*/ 7348 h 314325"/>
                  <a:gd name="connsiteX2" fmla="*/ 223565 w 257175"/>
                  <a:gd name="connsiteY2" fmla="*/ 93073 h 314325"/>
                  <a:gd name="connsiteX3" fmla="*/ 134030 w 257175"/>
                  <a:gd name="connsiteY3" fmla="*/ 178798 h 314325"/>
                  <a:gd name="connsiteX4" fmla="*/ 44495 w 257175"/>
                  <a:gd name="connsiteY4" fmla="*/ 93073 h 314325"/>
                  <a:gd name="connsiteX5" fmla="*/ 44495 w 257175"/>
                  <a:gd name="connsiteY5" fmla="*/ 93073 h 314325"/>
                  <a:gd name="connsiteX6" fmla="*/ 251188 w 257175"/>
                  <a:gd name="connsiteY6" fmla="*/ 312148 h 314325"/>
                  <a:gd name="connsiteX7" fmla="*/ 131173 w 257175"/>
                  <a:gd name="connsiteY7" fmla="*/ 178798 h 314325"/>
                  <a:gd name="connsiteX8" fmla="*/ 7348 w 257175"/>
                  <a:gd name="connsiteY8" fmla="*/ 31214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175" h="314325">
                    <a:moveTo>
                      <a:pt x="44495" y="93073"/>
                    </a:moveTo>
                    <a:cubicBezTo>
                      <a:pt x="44495" y="45448"/>
                      <a:pt x="84500" y="7348"/>
                      <a:pt x="134030" y="7348"/>
                    </a:cubicBezTo>
                    <a:cubicBezTo>
                      <a:pt x="183561" y="7348"/>
                      <a:pt x="223565" y="45448"/>
                      <a:pt x="223565" y="93073"/>
                    </a:cubicBezTo>
                    <a:cubicBezTo>
                      <a:pt x="223565" y="140698"/>
                      <a:pt x="183561" y="178798"/>
                      <a:pt x="134030" y="178798"/>
                    </a:cubicBezTo>
                    <a:cubicBezTo>
                      <a:pt x="84500" y="178798"/>
                      <a:pt x="44495" y="140698"/>
                      <a:pt x="44495" y="93073"/>
                    </a:cubicBezTo>
                    <a:lnTo>
                      <a:pt x="44495" y="93073"/>
                    </a:lnTo>
                    <a:close/>
                    <a:moveTo>
                      <a:pt x="251188" y="312148"/>
                    </a:moveTo>
                    <a:cubicBezTo>
                      <a:pt x="251188" y="241663"/>
                      <a:pt x="197848" y="178798"/>
                      <a:pt x="131173" y="178798"/>
                    </a:cubicBezTo>
                    <a:cubicBezTo>
                      <a:pt x="60688" y="178798"/>
                      <a:pt x="7348" y="240711"/>
                      <a:pt x="7348" y="31214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6" name="Freeform: Shape 1175">
                <a:extLst>
                  <a:ext uri="{FF2B5EF4-FFF2-40B4-BE49-F238E27FC236}">
                    <a16:creationId xmlns:a16="http://schemas.microsoft.com/office/drawing/2014/main" id="{9DEA2B35-98FF-F206-B73B-E4F33CB9C6E4}"/>
                  </a:ext>
                </a:extLst>
              </p:cNvPr>
              <p:cNvSpPr/>
              <p:nvPr/>
            </p:nvSpPr>
            <p:spPr>
              <a:xfrm>
                <a:off x="8703582" y="3370851"/>
                <a:ext cx="257175" cy="190500"/>
              </a:xfrm>
              <a:custGeom>
                <a:avLst/>
                <a:gdLst>
                  <a:gd name="connsiteX0" fmla="*/ 23541 w 257175"/>
                  <a:gd name="connsiteY0" fmla="*/ 187371 h 190500"/>
                  <a:gd name="connsiteX1" fmla="*/ 251188 w 257175"/>
                  <a:gd name="connsiteY1" fmla="*/ 187371 h 190500"/>
                  <a:gd name="connsiteX2" fmla="*/ 251188 w 257175"/>
                  <a:gd name="connsiteY2" fmla="*/ 7348 h 190500"/>
                  <a:gd name="connsiteX3" fmla="*/ 7348 w 257175"/>
                  <a:gd name="connsiteY3" fmla="*/ 7348 h 190500"/>
                </a:gdLst>
                <a:ahLst/>
                <a:cxnLst>
                  <a:cxn ang="0">
                    <a:pos x="connsiteX0" y="connsiteY0"/>
                  </a:cxn>
                  <a:cxn ang="0">
                    <a:pos x="connsiteX1" y="connsiteY1"/>
                  </a:cxn>
                  <a:cxn ang="0">
                    <a:pos x="connsiteX2" y="connsiteY2"/>
                  </a:cxn>
                  <a:cxn ang="0">
                    <a:pos x="connsiteX3" y="connsiteY3"/>
                  </a:cxn>
                </a:cxnLst>
                <a:rect l="l" t="t" r="r" b="b"/>
                <a:pathLst>
                  <a:path w="257175" h="190500">
                    <a:moveTo>
                      <a:pt x="23541" y="187371"/>
                    </a:moveTo>
                    <a:lnTo>
                      <a:pt x="251188" y="187371"/>
                    </a:lnTo>
                    <a:lnTo>
                      <a:pt x="251188" y="7348"/>
                    </a:lnTo>
                    <a:lnTo>
                      <a:pt x="7348" y="734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7" name="Freeform: Shape 1176">
                <a:extLst>
                  <a:ext uri="{FF2B5EF4-FFF2-40B4-BE49-F238E27FC236}">
                    <a16:creationId xmlns:a16="http://schemas.microsoft.com/office/drawing/2014/main" id="{FD6F5AA1-862E-8A9B-F946-97A8E19D980A}"/>
                  </a:ext>
                </a:extLst>
              </p:cNvPr>
              <p:cNvSpPr/>
              <p:nvPr/>
            </p:nvSpPr>
            <p:spPr>
              <a:xfrm>
                <a:off x="8913132" y="3407998"/>
                <a:ext cx="133350" cy="219075"/>
              </a:xfrm>
              <a:custGeom>
                <a:avLst/>
                <a:gdLst>
                  <a:gd name="connsiteX0" fmla="*/ 46400 w 133350"/>
                  <a:gd name="connsiteY0" fmla="*/ 7348 h 219075"/>
                  <a:gd name="connsiteX1" fmla="*/ 129268 w 133350"/>
                  <a:gd name="connsiteY1" fmla="*/ 7348 h 219075"/>
                  <a:gd name="connsiteX2" fmla="*/ 129268 w 133350"/>
                  <a:gd name="connsiteY2" fmla="*/ 216898 h 219075"/>
                  <a:gd name="connsiteX3" fmla="*/ 7348 w 133350"/>
                  <a:gd name="connsiteY3" fmla="*/ 216898 h 219075"/>
                  <a:gd name="connsiteX4" fmla="*/ 7348 w 133350"/>
                  <a:gd name="connsiteY4" fmla="*/ 153081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219075">
                    <a:moveTo>
                      <a:pt x="46400" y="7348"/>
                    </a:moveTo>
                    <a:lnTo>
                      <a:pt x="129268" y="7348"/>
                    </a:lnTo>
                    <a:lnTo>
                      <a:pt x="129268" y="216898"/>
                    </a:lnTo>
                    <a:lnTo>
                      <a:pt x="7348" y="216898"/>
                    </a:lnTo>
                    <a:lnTo>
                      <a:pt x="7348" y="153081"/>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8" name="Freeform: Shape 1177">
                <a:extLst>
                  <a:ext uri="{FF2B5EF4-FFF2-40B4-BE49-F238E27FC236}">
                    <a16:creationId xmlns:a16="http://schemas.microsoft.com/office/drawing/2014/main" id="{ED9E4327-9722-30F1-BAD0-76F67EE9A112}"/>
                  </a:ext>
                </a:extLst>
              </p:cNvPr>
              <p:cNvSpPr/>
              <p:nvPr/>
            </p:nvSpPr>
            <p:spPr>
              <a:xfrm>
                <a:off x="8744539" y="3552778"/>
                <a:ext cx="133350" cy="76200"/>
              </a:xfrm>
              <a:custGeom>
                <a:avLst/>
                <a:gdLst>
                  <a:gd name="connsiteX0" fmla="*/ 73071 w 133350"/>
                  <a:gd name="connsiteY0" fmla="*/ 72118 h 76200"/>
                  <a:gd name="connsiteX1" fmla="*/ 73071 w 133350"/>
                  <a:gd name="connsiteY1" fmla="*/ 7348 h 76200"/>
                  <a:gd name="connsiteX2" fmla="*/ 129268 w 133350"/>
                  <a:gd name="connsiteY2" fmla="*/ 72118 h 76200"/>
                  <a:gd name="connsiteX3" fmla="*/ 7348 w 133350"/>
                  <a:gd name="connsiteY3" fmla="*/ 72118 h 76200"/>
                </a:gdLst>
                <a:ahLst/>
                <a:cxnLst>
                  <a:cxn ang="0">
                    <a:pos x="connsiteX0" y="connsiteY0"/>
                  </a:cxn>
                  <a:cxn ang="0">
                    <a:pos x="connsiteX1" y="connsiteY1"/>
                  </a:cxn>
                  <a:cxn ang="0">
                    <a:pos x="connsiteX2" y="connsiteY2"/>
                  </a:cxn>
                  <a:cxn ang="0">
                    <a:pos x="connsiteX3" y="connsiteY3"/>
                  </a:cxn>
                </a:cxnLst>
                <a:rect l="l" t="t" r="r" b="b"/>
                <a:pathLst>
                  <a:path w="133350" h="76200">
                    <a:moveTo>
                      <a:pt x="73071" y="72118"/>
                    </a:moveTo>
                    <a:lnTo>
                      <a:pt x="73071" y="7348"/>
                    </a:lnTo>
                    <a:moveTo>
                      <a:pt x="129268" y="72118"/>
                    </a:moveTo>
                    <a:lnTo>
                      <a:pt x="7348" y="7211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sp>
            <p:nvSpPr>
              <p:cNvPr id="1179" name="Freeform: Shape 1178">
                <a:extLst>
                  <a:ext uri="{FF2B5EF4-FFF2-40B4-BE49-F238E27FC236}">
                    <a16:creationId xmlns:a16="http://schemas.microsoft.com/office/drawing/2014/main" id="{69BF215C-C627-F02B-2334-9FDAD0824059}"/>
                  </a:ext>
                </a:extLst>
              </p:cNvPr>
              <p:cNvSpPr/>
              <p:nvPr/>
            </p:nvSpPr>
            <p:spPr>
              <a:xfrm>
                <a:off x="8951232" y="3474673"/>
                <a:ext cx="95250" cy="66675"/>
              </a:xfrm>
              <a:custGeom>
                <a:avLst/>
                <a:gdLst>
                  <a:gd name="connsiteX0" fmla="*/ 91168 w 95250"/>
                  <a:gd name="connsiteY0" fmla="*/ 7348 h 66675"/>
                  <a:gd name="connsiteX1" fmla="*/ 7348 w 95250"/>
                  <a:gd name="connsiteY1" fmla="*/ 7348 h 66675"/>
                  <a:gd name="connsiteX2" fmla="*/ 91168 w 95250"/>
                  <a:gd name="connsiteY2" fmla="*/ 64498 h 66675"/>
                  <a:gd name="connsiteX3" fmla="*/ 7348 w 95250"/>
                  <a:gd name="connsiteY3" fmla="*/ 64498 h 66675"/>
                </a:gdLst>
                <a:ahLst/>
                <a:cxnLst>
                  <a:cxn ang="0">
                    <a:pos x="connsiteX0" y="connsiteY0"/>
                  </a:cxn>
                  <a:cxn ang="0">
                    <a:pos x="connsiteX1" y="connsiteY1"/>
                  </a:cxn>
                  <a:cxn ang="0">
                    <a:pos x="connsiteX2" y="connsiteY2"/>
                  </a:cxn>
                  <a:cxn ang="0">
                    <a:pos x="connsiteX3" y="connsiteY3"/>
                  </a:cxn>
                </a:cxnLst>
                <a:rect l="l" t="t" r="r" b="b"/>
                <a:pathLst>
                  <a:path w="95250" h="66675">
                    <a:moveTo>
                      <a:pt x="91168" y="7348"/>
                    </a:moveTo>
                    <a:lnTo>
                      <a:pt x="7348" y="7348"/>
                    </a:lnTo>
                    <a:moveTo>
                      <a:pt x="91168" y="64498"/>
                    </a:moveTo>
                    <a:lnTo>
                      <a:pt x="7348" y="6449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grpSp>
      <p:grpSp>
        <p:nvGrpSpPr>
          <p:cNvPr id="14" name="Group 13">
            <a:extLst>
              <a:ext uri="{FF2B5EF4-FFF2-40B4-BE49-F238E27FC236}">
                <a16:creationId xmlns:a16="http://schemas.microsoft.com/office/drawing/2014/main" id="{3F54EB30-8D8B-3B40-AA81-53F8D068B5E0}"/>
              </a:ext>
              <a:ext uri="{C183D7F6-B498-43B3-948B-1728B52AA6E4}">
                <adec:decorative xmlns:adec="http://schemas.microsoft.com/office/drawing/2017/decorative" val="1"/>
              </a:ext>
            </a:extLst>
          </p:cNvPr>
          <p:cNvGrpSpPr/>
          <p:nvPr/>
        </p:nvGrpSpPr>
        <p:grpSpPr>
          <a:xfrm>
            <a:off x="6756121" y="3170639"/>
            <a:ext cx="773399" cy="878190"/>
            <a:chOff x="6813091" y="3043073"/>
            <a:chExt cx="773399" cy="878190"/>
          </a:xfrm>
        </p:grpSpPr>
        <p:sp>
          <p:nvSpPr>
            <p:cNvPr id="987" name="TextBox 986">
              <a:extLst>
                <a:ext uri="{FF2B5EF4-FFF2-40B4-BE49-F238E27FC236}">
                  <a16:creationId xmlns:a16="http://schemas.microsoft.com/office/drawing/2014/main" id="{70A06FB7-02C6-090F-1F0F-97E121B05D37}"/>
                </a:ext>
              </a:extLst>
            </p:cNvPr>
            <p:cNvSpPr txBox="1"/>
            <p:nvPr/>
          </p:nvSpPr>
          <p:spPr>
            <a:xfrm>
              <a:off x="6813091" y="3459598"/>
              <a:ext cx="773399" cy="461665"/>
            </a:xfrm>
            <a:prstGeom prst="rect">
              <a:avLst/>
            </a:prstGeom>
          </p:spPr>
          <p:txBody>
            <a:bodyPr wrap="squar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Real time</a:t>
              </a:r>
              <a:b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Evaluation Engine</a:t>
              </a:r>
            </a:p>
          </p:txBody>
        </p:sp>
        <p:grpSp>
          <p:nvGrpSpPr>
            <p:cNvPr id="1180" name="Graphic 30">
              <a:extLst>
                <a:ext uri="{FF2B5EF4-FFF2-40B4-BE49-F238E27FC236}">
                  <a16:creationId xmlns:a16="http://schemas.microsoft.com/office/drawing/2014/main" id="{FB855178-3D3F-1AA1-E1E2-0ACBAC5BA02F}"/>
                </a:ext>
              </a:extLst>
            </p:cNvPr>
            <p:cNvGrpSpPr/>
            <p:nvPr/>
          </p:nvGrpSpPr>
          <p:grpSpPr>
            <a:xfrm>
              <a:off x="7051652" y="3043073"/>
              <a:ext cx="419763" cy="345682"/>
              <a:chOff x="6216650" y="3413776"/>
              <a:chExt cx="509776" cy="419809"/>
            </a:xfrm>
          </p:grpSpPr>
          <p:sp>
            <p:nvSpPr>
              <p:cNvPr id="1181" name="Freeform: Shape 1180">
                <a:extLst>
                  <a:ext uri="{FF2B5EF4-FFF2-40B4-BE49-F238E27FC236}">
                    <a16:creationId xmlns:a16="http://schemas.microsoft.com/office/drawing/2014/main" id="{9DD2F5AE-7338-5D94-763C-945B8224571F}"/>
                  </a:ext>
                </a:extLst>
              </p:cNvPr>
              <p:cNvSpPr/>
              <p:nvPr/>
            </p:nvSpPr>
            <p:spPr>
              <a:xfrm>
                <a:off x="6216650" y="3413776"/>
                <a:ext cx="359797" cy="391300"/>
              </a:xfrm>
              <a:custGeom>
                <a:avLst/>
                <a:gdLst>
                  <a:gd name="connsiteX0" fmla="*/ 351139 w 479830"/>
                  <a:gd name="connsiteY0" fmla="*/ 434352 h 521848"/>
                  <a:gd name="connsiteX1" fmla="*/ 283746 w 479830"/>
                  <a:gd name="connsiteY1" fmla="*/ 469285 h 521848"/>
                  <a:gd name="connsiteX2" fmla="*/ 283746 w 479830"/>
                  <a:gd name="connsiteY2" fmla="*/ 521849 h 521848"/>
                  <a:gd name="connsiteX3" fmla="*/ 189658 w 479830"/>
                  <a:gd name="connsiteY3" fmla="*/ 521849 h 521848"/>
                  <a:gd name="connsiteX4" fmla="*/ 189658 w 479830"/>
                  <a:gd name="connsiteY4" fmla="*/ 463023 h 521848"/>
                  <a:gd name="connsiteX5" fmla="*/ 89309 w 479830"/>
                  <a:gd name="connsiteY5" fmla="*/ 404198 h 521848"/>
                  <a:gd name="connsiteX6" fmla="*/ 43831 w 479830"/>
                  <a:gd name="connsiteY6" fmla="*/ 428091 h 521848"/>
                  <a:gd name="connsiteX7" fmla="*/ 0 w 479830"/>
                  <a:gd name="connsiteY7" fmla="*/ 340594 h 521848"/>
                  <a:gd name="connsiteX8" fmla="*/ 43831 w 479830"/>
                  <a:gd name="connsiteY8" fmla="*/ 316701 h 521848"/>
                  <a:gd name="connsiteX9" fmla="*/ 32791 w 479830"/>
                  <a:gd name="connsiteY9" fmla="*/ 257876 h 521848"/>
                  <a:gd name="connsiteX10" fmla="*/ 43831 w 479830"/>
                  <a:gd name="connsiteY10" fmla="*/ 199051 h 521848"/>
                  <a:gd name="connsiteX11" fmla="*/ 0 w 479830"/>
                  <a:gd name="connsiteY11" fmla="*/ 176806 h 521848"/>
                  <a:gd name="connsiteX12" fmla="*/ 43831 w 479830"/>
                  <a:gd name="connsiteY12" fmla="*/ 87661 h 521848"/>
                  <a:gd name="connsiteX13" fmla="*/ 89309 w 479830"/>
                  <a:gd name="connsiteY13" fmla="*/ 111554 h 521848"/>
                  <a:gd name="connsiteX14" fmla="*/ 189658 w 479830"/>
                  <a:gd name="connsiteY14" fmla="*/ 52564 h 521848"/>
                  <a:gd name="connsiteX15" fmla="*/ 189658 w 479830"/>
                  <a:gd name="connsiteY15" fmla="*/ 0 h 521848"/>
                  <a:gd name="connsiteX16" fmla="*/ 283746 w 479830"/>
                  <a:gd name="connsiteY16" fmla="*/ 0 h 521848"/>
                  <a:gd name="connsiteX17" fmla="*/ 283746 w 479830"/>
                  <a:gd name="connsiteY17" fmla="*/ 47785 h 521848"/>
                  <a:gd name="connsiteX18" fmla="*/ 390356 w 479830"/>
                  <a:gd name="connsiteY18" fmla="*/ 111389 h 521848"/>
                  <a:gd name="connsiteX19" fmla="*/ 429573 w 479830"/>
                  <a:gd name="connsiteY19" fmla="*/ 87497 h 521848"/>
                  <a:gd name="connsiteX20" fmla="*/ 479830 w 479830"/>
                  <a:gd name="connsiteY20" fmla="*/ 176641 h 521848"/>
                  <a:gd name="connsiteX21" fmla="*/ 434352 w 479830"/>
                  <a:gd name="connsiteY21" fmla="*/ 198886 h 521848"/>
                  <a:gd name="connsiteX22" fmla="*/ 442261 w 479830"/>
                  <a:gd name="connsiteY22" fmla="*/ 257711 h 521848"/>
                  <a:gd name="connsiteX23" fmla="*/ 437483 w 479830"/>
                  <a:gd name="connsiteY23" fmla="*/ 299070 h 521848"/>
                  <a:gd name="connsiteX24" fmla="*/ 291655 w 479830"/>
                  <a:gd name="connsiteY24" fmla="*/ 159175 h 521848"/>
                  <a:gd name="connsiteX25" fmla="*/ 235137 w 479830"/>
                  <a:gd name="connsiteY25" fmla="*/ 141708 h 521848"/>
                  <a:gd name="connsiteX26" fmla="*/ 117486 w 479830"/>
                  <a:gd name="connsiteY26" fmla="*/ 264138 h 521848"/>
                  <a:gd name="connsiteX27" fmla="*/ 167743 w 479830"/>
                  <a:gd name="connsiteY27" fmla="*/ 367617 h 52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79830" h="521848">
                    <a:moveTo>
                      <a:pt x="351139" y="434352"/>
                    </a:moveTo>
                    <a:cubicBezTo>
                      <a:pt x="333838" y="451818"/>
                      <a:pt x="305661" y="463023"/>
                      <a:pt x="283746" y="469285"/>
                    </a:cubicBezTo>
                    <a:cubicBezTo>
                      <a:pt x="283746" y="469285"/>
                      <a:pt x="283746" y="469285"/>
                      <a:pt x="283746" y="521849"/>
                    </a:cubicBezTo>
                    <a:cubicBezTo>
                      <a:pt x="283746" y="521849"/>
                      <a:pt x="283746" y="521849"/>
                      <a:pt x="189658" y="521849"/>
                    </a:cubicBezTo>
                    <a:cubicBezTo>
                      <a:pt x="189658" y="521849"/>
                      <a:pt x="189658" y="521849"/>
                      <a:pt x="189658" y="463023"/>
                    </a:cubicBezTo>
                    <a:cubicBezTo>
                      <a:pt x="150441" y="456597"/>
                      <a:pt x="117486" y="434352"/>
                      <a:pt x="89309" y="404198"/>
                    </a:cubicBezTo>
                    <a:cubicBezTo>
                      <a:pt x="89309" y="404198"/>
                      <a:pt x="89309" y="404198"/>
                      <a:pt x="43831" y="428091"/>
                    </a:cubicBezTo>
                    <a:cubicBezTo>
                      <a:pt x="43831" y="428091"/>
                      <a:pt x="43831" y="428091"/>
                      <a:pt x="0" y="340594"/>
                    </a:cubicBezTo>
                    <a:cubicBezTo>
                      <a:pt x="0" y="340594"/>
                      <a:pt x="0" y="340594"/>
                      <a:pt x="43831" y="316701"/>
                    </a:cubicBezTo>
                    <a:cubicBezTo>
                      <a:pt x="39052" y="299235"/>
                      <a:pt x="32791" y="281769"/>
                      <a:pt x="32791" y="257876"/>
                    </a:cubicBezTo>
                    <a:cubicBezTo>
                      <a:pt x="32791" y="240410"/>
                      <a:pt x="39052" y="216517"/>
                      <a:pt x="43831" y="199051"/>
                    </a:cubicBezTo>
                    <a:cubicBezTo>
                      <a:pt x="43831" y="199051"/>
                      <a:pt x="43831" y="199051"/>
                      <a:pt x="0" y="176806"/>
                    </a:cubicBezTo>
                    <a:cubicBezTo>
                      <a:pt x="0" y="176806"/>
                      <a:pt x="0" y="176806"/>
                      <a:pt x="43831" y="87661"/>
                    </a:cubicBezTo>
                    <a:cubicBezTo>
                      <a:pt x="43831" y="87661"/>
                      <a:pt x="43831" y="87661"/>
                      <a:pt x="89309" y="111554"/>
                    </a:cubicBezTo>
                    <a:cubicBezTo>
                      <a:pt x="117486" y="82883"/>
                      <a:pt x="150441" y="58990"/>
                      <a:pt x="189658" y="52564"/>
                    </a:cubicBezTo>
                    <a:cubicBezTo>
                      <a:pt x="189658" y="52564"/>
                      <a:pt x="189658" y="52564"/>
                      <a:pt x="189658" y="0"/>
                    </a:cubicBezTo>
                    <a:cubicBezTo>
                      <a:pt x="189658" y="0"/>
                      <a:pt x="189658" y="0"/>
                      <a:pt x="283746" y="0"/>
                    </a:cubicBezTo>
                    <a:cubicBezTo>
                      <a:pt x="283746" y="0"/>
                      <a:pt x="283746" y="0"/>
                      <a:pt x="283746" y="47785"/>
                    </a:cubicBezTo>
                    <a:cubicBezTo>
                      <a:pt x="322963" y="58990"/>
                      <a:pt x="362180" y="82718"/>
                      <a:pt x="390356" y="111389"/>
                    </a:cubicBezTo>
                    <a:cubicBezTo>
                      <a:pt x="390356" y="111389"/>
                      <a:pt x="390356" y="111389"/>
                      <a:pt x="429573" y="87497"/>
                    </a:cubicBezTo>
                    <a:cubicBezTo>
                      <a:pt x="429573" y="87497"/>
                      <a:pt x="429573" y="87497"/>
                      <a:pt x="479830" y="176641"/>
                    </a:cubicBezTo>
                    <a:cubicBezTo>
                      <a:pt x="479830" y="176641"/>
                      <a:pt x="479830" y="176641"/>
                      <a:pt x="434352" y="198886"/>
                    </a:cubicBezTo>
                    <a:cubicBezTo>
                      <a:pt x="440613" y="216352"/>
                      <a:pt x="442261" y="238597"/>
                      <a:pt x="442261" y="257711"/>
                    </a:cubicBezTo>
                    <a:cubicBezTo>
                      <a:pt x="442261" y="268916"/>
                      <a:pt x="442261" y="283087"/>
                      <a:pt x="437483" y="299070"/>
                    </a:cubicBezTo>
                    <a:moveTo>
                      <a:pt x="291655" y="159175"/>
                    </a:moveTo>
                    <a:cubicBezTo>
                      <a:pt x="276001" y="147970"/>
                      <a:pt x="258700" y="141708"/>
                      <a:pt x="235137" y="141708"/>
                    </a:cubicBezTo>
                    <a:cubicBezTo>
                      <a:pt x="167743" y="141708"/>
                      <a:pt x="117486" y="200534"/>
                      <a:pt x="117486" y="264138"/>
                    </a:cubicBezTo>
                    <a:cubicBezTo>
                      <a:pt x="117486" y="310275"/>
                      <a:pt x="133140" y="345208"/>
                      <a:pt x="167743" y="367617"/>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sp>
            <p:nvSpPr>
              <p:cNvPr id="1182" name="Freeform: Shape 1181">
                <a:extLst>
                  <a:ext uri="{FF2B5EF4-FFF2-40B4-BE49-F238E27FC236}">
                    <a16:creationId xmlns:a16="http://schemas.microsoft.com/office/drawing/2014/main" id="{3A7ED970-C550-6C16-DF83-1FDFD442CB71}"/>
                  </a:ext>
                </a:extLst>
              </p:cNvPr>
              <p:cNvSpPr/>
              <p:nvPr/>
            </p:nvSpPr>
            <p:spPr>
              <a:xfrm>
                <a:off x="6378513" y="3564892"/>
                <a:ext cx="347913" cy="268693"/>
              </a:xfrm>
              <a:custGeom>
                <a:avLst/>
                <a:gdLst>
                  <a:gd name="connsiteX0" fmla="*/ 122985 w 347913"/>
                  <a:gd name="connsiteY0" fmla="*/ 159867 h 268692"/>
                  <a:gd name="connsiteX1" fmla="*/ 281335 w 347913"/>
                  <a:gd name="connsiteY1" fmla="*/ 261699 h 268692"/>
                  <a:gd name="connsiteX2" fmla="*/ 340985 w 347913"/>
                  <a:gd name="connsiteY2" fmla="*/ 249011 h 268692"/>
                  <a:gd name="connsiteX3" fmla="*/ 328461 w 347913"/>
                  <a:gd name="connsiteY3" fmla="*/ 188538 h 268692"/>
                  <a:gd name="connsiteX4" fmla="*/ 166980 w 347913"/>
                  <a:gd name="connsiteY4" fmla="*/ 91484 h 268692"/>
                  <a:gd name="connsiteX5" fmla="*/ 163849 w 347913"/>
                  <a:gd name="connsiteY5" fmla="*/ 89836 h 268692"/>
                  <a:gd name="connsiteX6" fmla="*/ 162202 w 347913"/>
                  <a:gd name="connsiteY6" fmla="*/ 65944 h 268692"/>
                  <a:gd name="connsiteX7" fmla="*/ 64983 w 347913"/>
                  <a:gd name="connsiteY7" fmla="*/ 2340 h 268692"/>
                  <a:gd name="connsiteX8" fmla="*/ 22636 w 347913"/>
                  <a:gd name="connsiteY8" fmla="*/ 24585 h 268692"/>
                  <a:gd name="connsiteX9" fmla="*/ 99422 w 347913"/>
                  <a:gd name="connsiteY9" fmla="*/ 72370 h 268692"/>
                  <a:gd name="connsiteX10" fmla="*/ 80637 w 347913"/>
                  <a:gd name="connsiteY10" fmla="*/ 97746 h 268692"/>
                  <a:gd name="connsiteX11" fmla="*/ 6982 w 347913"/>
                  <a:gd name="connsiteY11" fmla="*/ 49960 h 268692"/>
                  <a:gd name="connsiteX12" fmla="*/ 2203 w 347913"/>
                  <a:gd name="connsiteY12" fmla="*/ 100876 h 268692"/>
                  <a:gd name="connsiteX13" fmla="*/ 99422 w 347913"/>
                  <a:gd name="connsiteY13" fmla="*/ 164480 h 268692"/>
                  <a:gd name="connsiteX14" fmla="*/ 119854 w 347913"/>
                  <a:gd name="connsiteY14" fmla="*/ 158054 h 268692"/>
                  <a:gd name="connsiteX15" fmla="*/ 122985 w 347913"/>
                  <a:gd name="connsiteY15" fmla="*/ 159867 h 268692"/>
                  <a:gd name="connsiteX16" fmla="*/ 122985 w 347913"/>
                  <a:gd name="connsiteY16" fmla="*/ 159867 h 268692"/>
                  <a:gd name="connsiteX17" fmla="*/ 122985 w 347913"/>
                  <a:gd name="connsiteY17" fmla="*/ 159867 h 268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7913" h="268692">
                    <a:moveTo>
                      <a:pt x="122985" y="159867"/>
                    </a:moveTo>
                    <a:cubicBezTo>
                      <a:pt x="281335" y="261699"/>
                      <a:pt x="281335" y="261699"/>
                      <a:pt x="281335" y="261699"/>
                    </a:cubicBezTo>
                    <a:cubicBezTo>
                      <a:pt x="301768" y="274387"/>
                      <a:pt x="328461" y="269608"/>
                      <a:pt x="340985" y="249011"/>
                    </a:cubicBezTo>
                    <a:cubicBezTo>
                      <a:pt x="353508" y="229897"/>
                      <a:pt x="348894" y="202873"/>
                      <a:pt x="328461" y="188538"/>
                    </a:cubicBezTo>
                    <a:cubicBezTo>
                      <a:pt x="166980" y="91484"/>
                      <a:pt x="166980" y="91484"/>
                      <a:pt x="166980" y="91484"/>
                    </a:cubicBezTo>
                    <a:cubicBezTo>
                      <a:pt x="163849" y="89836"/>
                      <a:pt x="163849" y="89836"/>
                      <a:pt x="163849" y="89836"/>
                    </a:cubicBezTo>
                    <a:cubicBezTo>
                      <a:pt x="165497" y="81927"/>
                      <a:pt x="163849" y="73853"/>
                      <a:pt x="162202" y="65944"/>
                    </a:cubicBezTo>
                    <a:cubicBezTo>
                      <a:pt x="152809" y="21454"/>
                      <a:pt x="108814" y="-8865"/>
                      <a:pt x="64983" y="2340"/>
                    </a:cubicBezTo>
                    <a:cubicBezTo>
                      <a:pt x="49329" y="5471"/>
                      <a:pt x="33676" y="13545"/>
                      <a:pt x="22636" y="24585"/>
                    </a:cubicBezTo>
                    <a:cubicBezTo>
                      <a:pt x="99422" y="72370"/>
                      <a:pt x="99422" y="72370"/>
                      <a:pt x="99422" y="72370"/>
                    </a:cubicBezTo>
                    <a:cubicBezTo>
                      <a:pt x="80637" y="97746"/>
                      <a:pt x="80637" y="97746"/>
                      <a:pt x="80637" y="97746"/>
                    </a:cubicBezTo>
                    <a:cubicBezTo>
                      <a:pt x="6982" y="49960"/>
                      <a:pt x="6982" y="49960"/>
                      <a:pt x="6982" y="49960"/>
                    </a:cubicBezTo>
                    <a:cubicBezTo>
                      <a:pt x="720" y="65944"/>
                      <a:pt x="-2410" y="83410"/>
                      <a:pt x="2203" y="100876"/>
                    </a:cubicBezTo>
                    <a:cubicBezTo>
                      <a:pt x="11596" y="145366"/>
                      <a:pt x="53943" y="174037"/>
                      <a:pt x="99422" y="164480"/>
                    </a:cubicBezTo>
                    <a:cubicBezTo>
                      <a:pt x="105683" y="162833"/>
                      <a:pt x="113592" y="161350"/>
                      <a:pt x="119854" y="158054"/>
                    </a:cubicBezTo>
                    <a:lnTo>
                      <a:pt x="122985" y="159867"/>
                    </a:lnTo>
                    <a:lnTo>
                      <a:pt x="122985" y="159867"/>
                    </a:lnTo>
                    <a:lnTo>
                      <a:pt x="122985" y="159867"/>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grpSp>
      <p:grpSp>
        <p:nvGrpSpPr>
          <p:cNvPr id="15" name="Group 14">
            <a:extLst>
              <a:ext uri="{FF2B5EF4-FFF2-40B4-BE49-F238E27FC236}">
                <a16:creationId xmlns:a16="http://schemas.microsoft.com/office/drawing/2014/main" id="{13542834-0A13-3A86-C0B8-17CE26A31523}"/>
              </a:ext>
              <a:ext uri="{C183D7F6-B498-43B3-948B-1728B52AA6E4}">
                <adec:decorative xmlns:adec="http://schemas.microsoft.com/office/drawing/2017/decorative" val="1"/>
              </a:ext>
            </a:extLst>
          </p:cNvPr>
          <p:cNvGrpSpPr/>
          <p:nvPr/>
        </p:nvGrpSpPr>
        <p:grpSpPr>
          <a:xfrm>
            <a:off x="5300609" y="4094421"/>
            <a:ext cx="415242" cy="544463"/>
            <a:chOff x="5300610" y="4043693"/>
            <a:chExt cx="415242" cy="544463"/>
          </a:xfrm>
        </p:grpSpPr>
        <p:sp>
          <p:nvSpPr>
            <p:cNvPr id="938" name="TextBox 937">
              <a:extLst>
                <a:ext uri="{FF2B5EF4-FFF2-40B4-BE49-F238E27FC236}">
                  <a16:creationId xmlns:a16="http://schemas.microsoft.com/office/drawing/2014/main" id="{8B096FBA-1043-90EB-F37E-74F098B33CC9}"/>
                </a:ext>
              </a:extLst>
            </p:cNvPr>
            <p:cNvSpPr txBox="1"/>
            <p:nvPr/>
          </p:nvSpPr>
          <p:spPr>
            <a:xfrm>
              <a:off x="5300610" y="4434268"/>
              <a:ext cx="415242" cy="153888"/>
            </a:xfrm>
            <a:prstGeom prst="rect">
              <a:avLst/>
            </a:prstGeom>
          </p:spPr>
          <p:txBody>
            <a:bodyPr wrap="none" lIns="0" tIns="0" rIns="0" bIns="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bg1"/>
                  </a:solidFill>
                  <a:effectLst/>
                  <a:uLnTx/>
                  <a:uFillTx/>
                  <a:latin typeface="+mn-lt"/>
                  <a:ea typeface="ＭＳ Ｐゴシック" charset="0"/>
                  <a:cs typeface="+mn-cs"/>
                </a:rPr>
                <a:t>Policies</a:t>
              </a:r>
            </a:p>
          </p:txBody>
        </p:sp>
        <p:sp>
          <p:nvSpPr>
            <p:cNvPr id="1183" name="Script_F03A" title="Icon of an unrolled document with writing on it">
              <a:extLst>
                <a:ext uri="{FF2B5EF4-FFF2-40B4-BE49-F238E27FC236}">
                  <a16:creationId xmlns:a16="http://schemas.microsoft.com/office/drawing/2014/main" id="{CE7B4122-5267-2DB3-19D5-43D8F047FE1F}"/>
                </a:ext>
              </a:extLst>
            </p:cNvPr>
            <p:cNvSpPr>
              <a:spLocks noChangeAspect="1" noEditPoints="1"/>
            </p:cNvSpPr>
            <p:nvPr/>
          </p:nvSpPr>
          <p:spPr bwMode="auto">
            <a:xfrm>
              <a:off x="5384151" y="4043693"/>
              <a:ext cx="311800" cy="31195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ea typeface="+mn-ea"/>
                <a:cs typeface="+mn-cs"/>
              </a:endParaRPr>
            </a:p>
          </p:txBody>
        </p:sp>
      </p:grpSp>
      <p:grpSp>
        <p:nvGrpSpPr>
          <p:cNvPr id="22" name="Group 21">
            <a:extLst>
              <a:ext uri="{FF2B5EF4-FFF2-40B4-BE49-F238E27FC236}">
                <a16:creationId xmlns:a16="http://schemas.microsoft.com/office/drawing/2014/main" id="{54494BF2-4BB8-711C-6660-1C478417774E}"/>
              </a:ext>
              <a:ext uri="{C183D7F6-B498-43B3-948B-1728B52AA6E4}">
                <adec:decorative xmlns:adec="http://schemas.microsoft.com/office/drawing/2017/decorative" val="1"/>
              </a:ext>
            </a:extLst>
          </p:cNvPr>
          <p:cNvGrpSpPr/>
          <p:nvPr/>
        </p:nvGrpSpPr>
        <p:grpSpPr>
          <a:xfrm>
            <a:off x="6289012" y="4186033"/>
            <a:ext cx="656783" cy="862004"/>
            <a:chOff x="6289013" y="4058467"/>
            <a:chExt cx="656783" cy="862004"/>
          </a:xfrm>
        </p:grpSpPr>
        <p:grpSp>
          <p:nvGrpSpPr>
            <p:cNvPr id="21" name="Group 20">
              <a:extLst>
                <a:ext uri="{FF2B5EF4-FFF2-40B4-BE49-F238E27FC236}">
                  <a16:creationId xmlns:a16="http://schemas.microsoft.com/office/drawing/2014/main" id="{1CC80F21-68D6-ECBD-6A05-22FFC7CFE085}"/>
                </a:ext>
              </a:extLst>
            </p:cNvPr>
            <p:cNvGrpSpPr/>
            <p:nvPr/>
          </p:nvGrpSpPr>
          <p:grpSpPr>
            <a:xfrm>
              <a:off x="6289013" y="4058467"/>
              <a:ext cx="656783" cy="862004"/>
              <a:chOff x="6289013" y="4058467"/>
              <a:chExt cx="656783" cy="862004"/>
            </a:xfrm>
          </p:grpSpPr>
          <p:sp>
            <p:nvSpPr>
              <p:cNvPr id="1027" name="TextBox 1026">
                <a:extLst>
                  <a:ext uri="{FF2B5EF4-FFF2-40B4-BE49-F238E27FC236}">
                    <a16:creationId xmlns:a16="http://schemas.microsoft.com/office/drawing/2014/main" id="{BCF0B59E-3965-4E62-A973-4DB653254243}"/>
                  </a:ext>
                </a:extLst>
              </p:cNvPr>
              <p:cNvSpPr txBox="1"/>
              <p:nvPr/>
            </p:nvSpPr>
            <p:spPr>
              <a:xfrm>
                <a:off x="6289013" y="4520361"/>
                <a:ext cx="656783" cy="400110"/>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Effective</a:t>
                </a:r>
                <a:b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br>
                <a:r>
                  <a:rPr kumimoji="0" lang="en-US" sz="1000" b="0" i="0" u="none" strike="noStrike" kern="100" cap="none" spc="0" normalizeH="0" baseline="0" noProof="0">
                    <a:ln>
                      <a:noFill/>
                    </a:ln>
                    <a:solidFill>
                      <a:schemeClr val="tx1"/>
                    </a:solidFill>
                    <a:effectLst/>
                    <a:uLnTx/>
                    <a:uFillTx/>
                    <a:latin typeface="+mn-lt"/>
                    <a:ea typeface="ＭＳ Ｐゴシック" charset="0"/>
                    <a:cs typeface="+mn-cs"/>
                  </a:rPr>
                  <a:t>policy</a:t>
                </a:r>
              </a:p>
            </p:txBody>
          </p:sp>
          <p:grpSp>
            <p:nvGrpSpPr>
              <p:cNvPr id="1190" name="Group 1189">
                <a:extLst>
                  <a:ext uri="{FF2B5EF4-FFF2-40B4-BE49-F238E27FC236}">
                    <a16:creationId xmlns:a16="http://schemas.microsoft.com/office/drawing/2014/main" id="{DBF85F1E-0574-7F7A-1361-75D10DCA1992}"/>
                  </a:ext>
                </a:extLst>
              </p:cNvPr>
              <p:cNvGrpSpPr/>
              <p:nvPr/>
            </p:nvGrpSpPr>
            <p:grpSpPr>
              <a:xfrm>
                <a:off x="6298756" y="4058467"/>
                <a:ext cx="472086" cy="472658"/>
                <a:chOff x="4751419" y="4542635"/>
                <a:chExt cx="472086" cy="472658"/>
              </a:xfrm>
            </p:grpSpPr>
            <p:sp>
              <p:nvSpPr>
                <p:cNvPr id="1185" name="Oval 1184">
                  <a:extLst>
                    <a:ext uri="{FF2B5EF4-FFF2-40B4-BE49-F238E27FC236}">
                      <a16:creationId xmlns:a16="http://schemas.microsoft.com/office/drawing/2014/main" id="{B587AD0F-ACD2-63FA-0E19-0397CBA45B46}"/>
                    </a:ext>
                  </a:extLst>
                </p:cNvPr>
                <p:cNvSpPr/>
                <p:nvPr/>
              </p:nvSpPr>
              <p:spPr bwMode="auto">
                <a:xfrm>
                  <a:off x="4751419" y="4542635"/>
                  <a:ext cx="472086" cy="47265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6" name="Arc 1185">
                  <a:extLst>
                    <a:ext uri="{FF2B5EF4-FFF2-40B4-BE49-F238E27FC236}">
                      <a16:creationId xmlns:a16="http://schemas.microsoft.com/office/drawing/2014/main" id="{6C258131-1FBD-518E-47C3-4D8D858CAFA0}"/>
                    </a:ext>
                  </a:extLst>
                </p:cNvPr>
                <p:cNvSpPr/>
                <p:nvPr/>
              </p:nvSpPr>
              <p:spPr bwMode="auto">
                <a:xfrm>
                  <a:off x="4767835" y="4559070"/>
                  <a:ext cx="439254" cy="439787"/>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7" name="Arc 6_1">
                  <a:extLst>
                    <a:ext uri="{FF2B5EF4-FFF2-40B4-BE49-F238E27FC236}">
                      <a16:creationId xmlns:a16="http://schemas.microsoft.com/office/drawing/2014/main" id="{A86A6FAA-996C-8BC1-B5B6-3AE893CD6F69}"/>
                    </a:ext>
                  </a:extLst>
                </p:cNvPr>
                <p:cNvSpPr/>
                <p:nvPr/>
              </p:nvSpPr>
              <p:spPr bwMode="auto">
                <a:xfrm rot="5034430">
                  <a:off x="4767569" y="4559336"/>
                  <a:ext cx="439787" cy="43925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8" name="Arc 6_1_1">
                  <a:extLst>
                    <a:ext uri="{FF2B5EF4-FFF2-40B4-BE49-F238E27FC236}">
                      <a16:creationId xmlns:a16="http://schemas.microsoft.com/office/drawing/2014/main" id="{FBCE8C7F-29F0-E517-456F-29C78D74012B}"/>
                    </a:ext>
                  </a:extLst>
                </p:cNvPr>
                <p:cNvSpPr/>
                <p:nvPr/>
              </p:nvSpPr>
              <p:spPr bwMode="auto">
                <a:xfrm rot="6118602">
                  <a:off x="4767569" y="4559337"/>
                  <a:ext cx="439787" cy="43925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chemeClr val="tx1"/>
                    </a:solidFill>
                    <a:effectLst/>
                    <a:uLnTx/>
                    <a:uFillTx/>
                    <a:ea typeface="+mn-ea"/>
                    <a:cs typeface="Segoe UI" pitchFamily="34" charset="0"/>
                  </a:endParaRPr>
                </a:p>
              </p:txBody>
            </p:sp>
            <p:sp>
              <p:nvSpPr>
                <p:cNvPr id="1189" name="Oval 1188">
                  <a:extLst>
                    <a:ext uri="{FF2B5EF4-FFF2-40B4-BE49-F238E27FC236}">
                      <a16:creationId xmlns:a16="http://schemas.microsoft.com/office/drawing/2014/main" id="{8924BFA3-348B-7523-F644-5B69768F66CA}"/>
                    </a:ext>
                  </a:extLst>
                </p:cNvPr>
                <p:cNvSpPr/>
                <p:nvPr/>
              </p:nvSpPr>
              <p:spPr bwMode="auto">
                <a:xfrm>
                  <a:off x="4766565" y="4738924"/>
                  <a:ext cx="8152" cy="816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ea typeface="Segoe UI" pitchFamily="34" charset="0"/>
                    <a:cs typeface="Segoe UI" pitchFamily="34" charset="0"/>
                  </a:endParaRPr>
                </a:p>
              </p:txBody>
            </p:sp>
          </p:grpSp>
        </p:grpSp>
        <p:grpSp>
          <p:nvGrpSpPr>
            <p:cNvPr id="1191" name="Graphic 3">
              <a:extLst>
                <a:ext uri="{FF2B5EF4-FFF2-40B4-BE49-F238E27FC236}">
                  <a16:creationId xmlns:a16="http://schemas.microsoft.com/office/drawing/2014/main" id="{08F570E6-45CB-00BE-30E0-7E4BD64CCCCB}"/>
                </a:ext>
              </a:extLst>
            </p:cNvPr>
            <p:cNvGrpSpPr/>
            <p:nvPr/>
          </p:nvGrpSpPr>
          <p:grpSpPr>
            <a:xfrm>
              <a:off x="6422315" y="4166392"/>
              <a:ext cx="224968" cy="256808"/>
              <a:chOff x="737374" y="1981326"/>
              <a:chExt cx="379571" cy="433292"/>
            </a:xfrm>
            <a:noFill/>
          </p:grpSpPr>
          <p:sp>
            <p:nvSpPr>
              <p:cNvPr id="1192" name="Freeform: Shape 1191">
                <a:extLst>
                  <a:ext uri="{FF2B5EF4-FFF2-40B4-BE49-F238E27FC236}">
                    <a16:creationId xmlns:a16="http://schemas.microsoft.com/office/drawing/2014/main" id="{D1145DB7-E22A-A794-467A-36B2F6395178}"/>
                  </a:ext>
                </a:extLst>
              </p:cNvPr>
              <p:cNvSpPr/>
              <p:nvPr/>
            </p:nvSpPr>
            <p:spPr>
              <a:xfrm>
                <a:off x="737374" y="1981326"/>
                <a:ext cx="379571" cy="433292"/>
              </a:xfrm>
              <a:custGeom>
                <a:avLst/>
                <a:gdLst>
                  <a:gd name="connsiteX0" fmla="*/ 0 w 379571"/>
                  <a:gd name="connsiteY0" fmla="*/ 0 h 433292"/>
                  <a:gd name="connsiteX1" fmla="*/ 379571 w 379571"/>
                  <a:gd name="connsiteY1" fmla="*/ 0 h 433292"/>
                  <a:gd name="connsiteX2" fmla="*/ 379571 w 379571"/>
                  <a:gd name="connsiteY2" fmla="*/ 433292 h 433292"/>
                  <a:gd name="connsiteX3" fmla="*/ 0 w 379571"/>
                  <a:gd name="connsiteY3" fmla="*/ 433292 h 433292"/>
                </a:gdLst>
                <a:ahLst/>
                <a:cxnLst>
                  <a:cxn ang="0">
                    <a:pos x="connsiteX0" y="connsiteY0"/>
                  </a:cxn>
                  <a:cxn ang="0">
                    <a:pos x="connsiteX1" y="connsiteY1"/>
                  </a:cxn>
                  <a:cxn ang="0">
                    <a:pos x="connsiteX2" y="connsiteY2"/>
                  </a:cxn>
                  <a:cxn ang="0">
                    <a:pos x="connsiteX3" y="connsiteY3"/>
                  </a:cxn>
                </a:cxnLst>
                <a:rect l="l" t="t" r="r" b="b"/>
                <a:pathLst>
                  <a:path w="379571" h="433292">
                    <a:moveTo>
                      <a:pt x="0" y="0"/>
                    </a:moveTo>
                    <a:lnTo>
                      <a:pt x="379571" y="0"/>
                    </a:lnTo>
                    <a:lnTo>
                      <a:pt x="379571" y="433292"/>
                    </a:lnTo>
                    <a:lnTo>
                      <a:pt x="0" y="433292"/>
                    </a:lnTo>
                    <a:close/>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ea typeface="+mn-ea"/>
                  <a:cs typeface="+mn-cs"/>
                </a:endParaRPr>
              </a:p>
            </p:txBody>
          </p:sp>
          <p:sp>
            <p:nvSpPr>
              <p:cNvPr id="1193" name="Freeform: Shape 1192">
                <a:extLst>
                  <a:ext uri="{FF2B5EF4-FFF2-40B4-BE49-F238E27FC236}">
                    <a16:creationId xmlns:a16="http://schemas.microsoft.com/office/drawing/2014/main" id="{014DD5CD-D93D-AD7F-D142-C0C57234F6E1}"/>
                  </a:ext>
                </a:extLst>
              </p:cNvPr>
              <p:cNvSpPr/>
              <p:nvPr/>
            </p:nvSpPr>
            <p:spPr>
              <a:xfrm>
                <a:off x="783285" y="2040095"/>
                <a:ext cx="287750" cy="312419"/>
              </a:xfrm>
              <a:custGeom>
                <a:avLst/>
                <a:gdLst>
                  <a:gd name="connsiteX0" fmla="*/ 0 w 287750"/>
                  <a:gd name="connsiteY0" fmla="*/ 0 h 312419"/>
                  <a:gd name="connsiteX1" fmla="*/ 287750 w 287750"/>
                  <a:gd name="connsiteY1" fmla="*/ 0 h 312419"/>
                  <a:gd name="connsiteX2" fmla="*/ 0 w 287750"/>
                  <a:gd name="connsiteY2" fmla="*/ 50673 h 312419"/>
                  <a:gd name="connsiteX3" fmla="*/ 287750 w 287750"/>
                  <a:gd name="connsiteY3" fmla="*/ 50673 h 312419"/>
                  <a:gd name="connsiteX4" fmla="*/ 0 w 287750"/>
                  <a:gd name="connsiteY4" fmla="*/ 101251 h 312419"/>
                  <a:gd name="connsiteX5" fmla="*/ 287750 w 287750"/>
                  <a:gd name="connsiteY5" fmla="*/ 101251 h 312419"/>
                  <a:gd name="connsiteX6" fmla="*/ 0 w 287750"/>
                  <a:gd name="connsiteY6" fmla="*/ 211169 h 312419"/>
                  <a:gd name="connsiteX7" fmla="*/ 145161 w 287750"/>
                  <a:gd name="connsiteY7" fmla="*/ 211169 h 312419"/>
                  <a:gd name="connsiteX8" fmla="*/ 0 w 287750"/>
                  <a:gd name="connsiteY8" fmla="*/ 261747 h 312419"/>
                  <a:gd name="connsiteX9" fmla="*/ 145161 w 287750"/>
                  <a:gd name="connsiteY9" fmla="*/ 261747 h 312419"/>
                  <a:gd name="connsiteX10" fmla="*/ 0 w 287750"/>
                  <a:gd name="connsiteY10" fmla="*/ 312420 h 312419"/>
                  <a:gd name="connsiteX11" fmla="*/ 145161 w 287750"/>
                  <a:gd name="connsiteY11" fmla="*/ 312420 h 31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750" h="312419">
                    <a:moveTo>
                      <a:pt x="0" y="0"/>
                    </a:moveTo>
                    <a:lnTo>
                      <a:pt x="287750" y="0"/>
                    </a:lnTo>
                    <a:moveTo>
                      <a:pt x="0" y="50673"/>
                    </a:moveTo>
                    <a:lnTo>
                      <a:pt x="287750" y="50673"/>
                    </a:lnTo>
                    <a:moveTo>
                      <a:pt x="0" y="101251"/>
                    </a:moveTo>
                    <a:lnTo>
                      <a:pt x="287750" y="101251"/>
                    </a:lnTo>
                    <a:moveTo>
                      <a:pt x="0" y="211169"/>
                    </a:moveTo>
                    <a:lnTo>
                      <a:pt x="145161" y="211169"/>
                    </a:lnTo>
                    <a:moveTo>
                      <a:pt x="0" y="261747"/>
                    </a:moveTo>
                    <a:lnTo>
                      <a:pt x="145161" y="261747"/>
                    </a:lnTo>
                    <a:moveTo>
                      <a:pt x="0" y="312420"/>
                    </a:moveTo>
                    <a:lnTo>
                      <a:pt x="145161" y="312420"/>
                    </a:lnTo>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ea typeface="+mn-ea"/>
                  <a:cs typeface="+mn-cs"/>
                </a:endParaRPr>
              </a:p>
            </p:txBody>
          </p:sp>
          <p:sp>
            <p:nvSpPr>
              <p:cNvPr id="1194" name="Freeform: Shape 1193">
                <a:extLst>
                  <a:ext uri="{FF2B5EF4-FFF2-40B4-BE49-F238E27FC236}">
                    <a16:creationId xmlns:a16="http://schemas.microsoft.com/office/drawing/2014/main" id="{D78F5FEF-95E4-217F-E100-B5C1FAA3B126}"/>
                  </a:ext>
                </a:extLst>
              </p:cNvPr>
              <p:cNvSpPr/>
              <p:nvPr/>
            </p:nvSpPr>
            <p:spPr>
              <a:xfrm>
                <a:off x="971975" y="2252694"/>
                <a:ext cx="97536" cy="101060"/>
              </a:xfrm>
              <a:custGeom>
                <a:avLst/>
                <a:gdLst>
                  <a:gd name="connsiteX0" fmla="*/ 0 w 97536"/>
                  <a:gd name="connsiteY0" fmla="*/ 0 h 101060"/>
                  <a:gd name="connsiteX1" fmla="*/ 97536 w 97536"/>
                  <a:gd name="connsiteY1" fmla="*/ 0 h 101060"/>
                  <a:gd name="connsiteX2" fmla="*/ 97536 w 97536"/>
                  <a:gd name="connsiteY2" fmla="*/ 101060 h 101060"/>
                  <a:gd name="connsiteX3" fmla="*/ 0 w 97536"/>
                  <a:gd name="connsiteY3" fmla="*/ 101060 h 101060"/>
                </a:gdLst>
                <a:ahLst/>
                <a:cxnLst>
                  <a:cxn ang="0">
                    <a:pos x="connsiteX0" y="connsiteY0"/>
                  </a:cxn>
                  <a:cxn ang="0">
                    <a:pos x="connsiteX1" y="connsiteY1"/>
                  </a:cxn>
                  <a:cxn ang="0">
                    <a:pos x="connsiteX2" y="connsiteY2"/>
                  </a:cxn>
                  <a:cxn ang="0">
                    <a:pos x="connsiteX3" y="connsiteY3"/>
                  </a:cxn>
                </a:cxnLst>
                <a:rect l="l" t="t" r="r" b="b"/>
                <a:pathLst>
                  <a:path w="97536" h="101060">
                    <a:moveTo>
                      <a:pt x="0" y="0"/>
                    </a:moveTo>
                    <a:lnTo>
                      <a:pt x="97536" y="0"/>
                    </a:lnTo>
                    <a:lnTo>
                      <a:pt x="97536" y="101060"/>
                    </a:lnTo>
                    <a:lnTo>
                      <a:pt x="0" y="101060"/>
                    </a:lnTo>
                    <a:close/>
                  </a:path>
                </a:pathLst>
              </a:custGeom>
              <a:noFill/>
              <a:ln w="1270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effectLst/>
                  <a:uLnTx/>
                  <a:uFillTx/>
                  <a:ea typeface="+mn-ea"/>
                  <a:cs typeface="+mn-cs"/>
                </a:endParaRPr>
              </a:p>
            </p:txBody>
          </p:sp>
        </p:grpSp>
      </p:grpSp>
      <p:grpSp>
        <p:nvGrpSpPr>
          <p:cNvPr id="27" name="Group 26">
            <a:extLst>
              <a:ext uri="{FF2B5EF4-FFF2-40B4-BE49-F238E27FC236}">
                <a16:creationId xmlns:a16="http://schemas.microsoft.com/office/drawing/2014/main" id="{DC680789-9B8D-DC8A-A247-E18173E8C392}"/>
              </a:ext>
              <a:ext uri="{C183D7F6-B498-43B3-948B-1728B52AA6E4}">
                <adec:decorative xmlns:adec="http://schemas.microsoft.com/office/drawing/2017/decorative" val="1"/>
              </a:ext>
            </a:extLst>
          </p:cNvPr>
          <p:cNvGrpSpPr/>
          <p:nvPr/>
        </p:nvGrpSpPr>
        <p:grpSpPr>
          <a:xfrm>
            <a:off x="7738534" y="2417212"/>
            <a:ext cx="1273914" cy="783624"/>
            <a:chOff x="7738535" y="2289646"/>
            <a:chExt cx="1273914" cy="783624"/>
          </a:xfrm>
        </p:grpSpPr>
        <p:sp>
          <p:nvSpPr>
            <p:cNvPr id="861" name="Rectangle 860">
              <a:extLst>
                <a:ext uri="{FF2B5EF4-FFF2-40B4-BE49-F238E27FC236}">
                  <a16:creationId xmlns:a16="http://schemas.microsoft.com/office/drawing/2014/main" id="{0B2DACEE-A0B3-57F3-9978-426FBBD8477F}"/>
                </a:ext>
              </a:extLst>
            </p:cNvPr>
            <p:cNvSpPr/>
            <p:nvPr/>
          </p:nvSpPr>
          <p:spPr>
            <a:xfrm>
              <a:off x="8594065" y="2527570"/>
              <a:ext cx="418384" cy="307777"/>
            </a:xfrm>
            <a:prstGeom prst="rect">
              <a:avLst/>
            </a:prstGeom>
          </p:spPr>
          <p:txBody>
            <a:bodyPr wrap="none" lIns="0" tIns="0" rIns="0" bIns="0">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Limited</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access</a:t>
              </a:r>
            </a:p>
          </p:txBody>
        </p:sp>
        <p:grpSp>
          <p:nvGrpSpPr>
            <p:cNvPr id="863" name="Group 862">
              <a:extLst>
                <a:ext uri="{FF2B5EF4-FFF2-40B4-BE49-F238E27FC236}">
                  <a16:creationId xmlns:a16="http://schemas.microsoft.com/office/drawing/2014/main" id="{4C04BB66-62F4-F645-989C-B16EDD2F2BDA}"/>
                </a:ext>
              </a:extLst>
            </p:cNvPr>
            <p:cNvGrpSpPr/>
            <p:nvPr/>
          </p:nvGrpSpPr>
          <p:grpSpPr>
            <a:xfrm>
              <a:off x="7738535" y="2289646"/>
              <a:ext cx="783625" cy="783624"/>
              <a:chOff x="8603515" y="2504434"/>
              <a:chExt cx="1600200" cy="1600200"/>
            </a:xfrm>
          </p:grpSpPr>
          <p:sp>
            <p:nvSpPr>
              <p:cNvPr id="868" name="Oval 867">
                <a:extLst>
                  <a:ext uri="{FF2B5EF4-FFF2-40B4-BE49-F238E27FC236}">
                    <a16:creationId xmlns:a16="http://schemas.microsoft.com/office/drawing/2014/main" id="{4068ADC9-DE2A-9665-A42F-3A1CBEDF2F25}"/>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869" name="Circle: Hollow 868">
                <a:extLst>
                  <a:ext uri="{FF2B5EF4-FFF2-40B4-BE49-F238E27FC236}">
                    <a16:creationId xmlns:a16="http://schemas.microsoft.com/office/drawing/2014/main" id="{E594D6C8-73A5-63BA-294E-9133F7EE3B0F}"/>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197" name="swipe" title="Icon of a rectangle with a smaller rectangle inside and an arrow pointing towards it">
              <a:extLst>
                <a:ext uri="{FF2B5EF4-FFF2-40B4-BE49-F238E27FC236}">
                  <a16:creationId xmlns:a16="http://schemas.microsoft.com/office/drawing/2014/main" id="{39A07A14-AA77-CFB7-3E75-171CA12F2523}"/>
                </a:ext>
              </a:extLst>
            </p:cNvPr>
            <p:cNvSpPr>
              <a:spLocks noChangeAspect="1" noEditPoints="1"/>
            </p:cNvSpPr>
            <p:nvPr/>
          </p:nvSpPr>
          <p:spPr bwMode="auto">
            <a:xfrm>
              <a:off x="7961064" y="2588003"/>
              <a:ext cx="338566" cy="186910"/>
            </a:xfrm>
            <a:custGeom>
              <a:avLst/>
              <a:gdLst>
                <a:gd name="T0" fmla="*/ 282 w 605"/>
                <a:gd name="T1" fmla="*/ 82 h 334"/>
                <a:gd name="T2" fmla="*/ 365 w 605"/>
                <a:gd name="T3" fmla="*/ 166 h 334"/>
                <a:gd name="T4" fmla="*/ 282 w 605"/>
                <a:gd name="T5" fmla="*/ 252 h 334"/>
                <a:gd name="T6" fmla="*/ 365 w 605"/>
                <a:gd name="T7" fmla="*/ 166 h 334"/>
                <a:gd name="T8" fmla="*/ 184 w 605"/>
                <a:gd name="T9" fmla="*/ 166 h 334"/>
                <a:gd name="T10" fmla="*/ 605 w 605"/>
                <a:gd name="T11" fmla="*/ 122 h 334"/>
                <a:gd name="T12" fmla="*/ 605 w 605"/>
                <a:gd name="T13" fmla="*/ 0 h 334"/>
                <a:gd name="T14" fmla="*/ 0 w 605"/>
                <a:gd name="T15" fmla="*/ 0 h 334"/>
                <a:gd name="T16" fmla="*/ 0 w 605"/>
                <a:gd name="T17" fmla="*/ 334 h 334"/>
                <a:gd name="T18" fmla="*/ 605 w 605"/>
                <a:gd name="T19" fmla="*/ 334 h 334"/>
                <a:gd name="T20" fmla="*/ 605 w 605"/>
                <a:gd name="T21" fmla="*/ 122 h 334"/>
                <a:gd name="T22" fmla="*/ 441 w 605"/>
                <a:gd name="T23" fmla="*/ 0 h 334"/>
                <a:gd name="T24" fmla="*/ 441 w 605"/>
                <a:gd name="T2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34">
                  <a:moveTo>
                    <a:pt x="282" y="82"/>
                  </a:moveTo>
                  <a:lnTo>
                    <a:pt x="365" y="166"/>
                  </a:lnTo>
                  <a:lnTo>
                    <a:pt x="282" y="252"/>
                  </a:lnTo>
                  <a:moveTo>
                    <a:pt x="365" y="166"/>
                  </a:moveTo>
                  <a:lnTo>
                    <a:pt x="184" y="166"/>
                  </a:lnTo>
                  <a:moveTo>
                    <a:pt x="605" y="122"/>
                  </a:moveTo>
                  <a:lnTo>
                    <a:pt x="605" y="0"/>
                  </a:lnTo>
                  <a:lnTo>
                    <a:pt x="0" y="0"/>
                  </a:lnTo>
                  <a:lnTo>
                    <a:pt x="0" y="334"/>
                  </a:lnTo>
                  <a:lnTo>
                    <a:pt x="605" y="334"/>
                  </a:lnTo>
                  <a:lnTo>
                    <a:pt x="605" y="122"/>
                  </a:lnTo>
                  <a:moveTo>
                    <a:pt x="441" y="0"/>
                  </a:moveTo>
                  <a:lnTo>
                    <a:pt x="441" y="334"/>
                  </a:ln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grpSp>
        <p:nvGrpSpPr>
          <p:cNvPr id="26" name="Group 25">
            <a:extLst>
              <a:ext uri="{FF2B5EF4-FFF2-40B4-BE49-F238E27FC236}">
                <a16:creationId xmlns:a16="http://schemas.microsoft.com/office/drawing/2014/main" id="{2528502F-709C-FBD6-C7D3-68C19B711653}"/>
              </a:ext>
              <a:ext uri="{C183D7F6-B498-43B3-948B-1728B52AA6E4}">
                <adec:decorative xmlns:adec="http://schemas.microsoft.com/office/drawing/2017/decorative" val="1"/>
              </a:ext>
            </a:extLst>
          </p:cNvPr>
          <p:cNvGrpSpPr/>
          <p:nvPr/>
        </p:nvGrpSpPr>
        <p:grpSpPr>
          <a:xfrm>
            <a:off x="7313231" y="1719459"/>
            <a:ext cx="1542336" cy="783624"/>
            <a:chOff x="7313232" y="1591893"/>
            <a:chExt cx="1542336" cy="783624"/>
          </a:xfrm>
        </p:grpSpPr>
        <p:grpSp>
          <p:nvGrpSpPr>
            <p:cNvPr id="425" name="Group 424">
              <a:extLst>
                <a:ext uri="{FF2B5EF4-FFF2-40B4-BE49-F238E27FC236}">
                  <a16:creationId xmlns:a16="http://schemas.microsoft.com/office/drawing/2014/main" id="{22D8C9C4-3D40-BFC7-A309-A1D2D317B20A}"/>
                </a:ext>
              </a:extLst>
            </p:cNvPr>
            <p:cNvGrpSpPr/>
            <p:nvPr/>
          </p:nvGrpSpPr>
          <p:grpSpPr>
            <a:xfrm>
              <a:off x="7313232" y="1591893"/>
              <a:ext cx="783625" cy="783624"/>
              <a:chOff x="8603515" y="2504434"/>
              <a:chExt cx="1600200" cy="1600200"/>
            </a:xfrm>
          </p:grpSpPr>
          <p:sp>
            <p:nvSpPr>
              <p:cNvPr id="427" name="Oval 426">
                <a:extLst>
                  <a:ext uri="{FF2B5EF4-FFF2-40B4-BE49-F238E27FC236}">
                    <a16:creationId xmlns:a16="http://schemas.microsoft.com/office/drawing/2014/main" id="{19ABC681-F6DC-A880-4EF9-374E6330B496}"/>
                  </a:ext>
                </a:extLst>
              </p:cNvPr>
              <p:cNvSpPr/>
              <p:nvPr/>
            </p:nvSpPr>
            <p:spPr bwMode="auto">
              <a:xfrm>
                <a:off x="8672093"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428" name="Circle: Hollow 427">
                <a:extLst>
                  <a:ext uri="{FF2B5EF4-FFF2-40B4-BE49-F238E27FC236}">
                    <a16:creationId xmlns:a16="http://schemas.microsoft.com/office/drawing/2014/main" id="{88BCF8D0-1A7D-7F6F-D295-96F8750B880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437" name="Rectangle 436">
              <a:extLst>
                <a:ext uri="{FF2B5EF4-FFF2-40B4-BE49-F238E27FC236}">
                  <a16:creationId xmlns:a16="http://schemas.microsoft.com/office/drawing/2014/main" id="{2200EA4D-DAF9-D30F-684D-5246FC52BEFA}"/>
                </a:ext>
              </a:extLst>
            </p:cNvPr>
            <p:cNvSpPr/>
            <p:nvPr/>
          </p:nvSpPr>
          <p:spPr>
            <a:xfrm>
              <a:off x="8168312" y="1751173"/>
              <a:ext cx="687256" cy="307777"/>
            </a:xfrm>
            <a:prstGeom prst="rect">
              <a:avLst/>
            </a:prstGeom>
          </p:spPr>
          <p:txBody>
            <a:bodyPr wrap="square" lIns="0" tIns="0" rIns="0" bIns="0">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Allow/block</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100" cap="none" spc="0" normalizeH="0" baseline="0" noProof="0">
                  <a:ln>
                    <a:noFill/>
                  </a:ln>
                  <a:effectLst/>
                  <a:uLnTx/>
                  <a:uFillTx/>
                  <a:ea typeface="ＭＳ Ｐゴシック" charset="0"/>
                  <a:cs typeface="+mn-cs"/>
                </a:rPr>
                <a:t>access</a:t>
              </a:r>
            </a:p>
          </p:txBody>
        </p:sp>
        <p:pic>
          <p:nvPicPr>
            <p:cNvPr id="1198" name="Graphic 1197">
              <a:extLst>
                <a:ext uri="{FF2B5EF4-FFF2-40B4-BE49-F238E27FC236}">
                  <a16:creationId xmlns:a16="http://schemas.microsoft.com/office/drawing/2014/main" id="{CAFA78C6-FB3E-F3D0-D49C-C5B30AB50E9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446169" y="1901855"/>
              <a:ext cx="225088" cy="163700"/>
            </a:xfrm>
            <a:prstGeom prst="rect">
              <a:avLst/>
            </a:prstGeom>
          </p:spPr>
        </p:pic>
        <p:pic>
          <p:nvPicPr>
            <p:cNvPr id="1199" name="Graphic 1198">
              <a:extLst>
                <a:ext uri="{FF2B5EF4-FFF2-40B4-BE49-F238E27FC236}">
                  <a16:creationId xmlns:a16="http://schemas.microsoft.com/office/drawing/2014/main" id="{05E2B5A2-D75F-C104-7AAB-2A2F9D3BAE2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77104" y="1872987"/>
              <a:ext cx="210892" cy="221436"/>
            </a:xfrm>
            <a:prstGeom prst="rect">
              <a:avLst/>
            </a:prstGeom>
          </p:spPr>
        </p:pic>
      </p:grpSp>
      <p:grpSp>
        <p:nvGrpSpPr>
          <p:cNvPr id="28" name="Group 27">
            <a:extLst>
              <a:ext uri="{FF2B5EF4-FFF2-40B4-BE49-F238E27FC236}">
                <a16:creationId xmlns:a16="http://schemas.microsoft.com/office/drawing/2014/main" id="{7C9E2B85-36FC-023D-9D6A-EF881F43B4A2}"/>
              </a:ext>
              <a:ext uri="{C183D7F6-B498-43B3-948B-1728B52AA6E4}">
                <adec:decorative xmlns:adec="http://schemas.microsoft.com/office/drawing/2017/decorative" val="1"/>
              </a:ext>
            </a:extLst>
          </p:cNvPr>
          <p:cNvGrpSpPr/>
          <p:nvPr/>
        </p:nvGrpSpPr>
        <p:grpSpPr>
          <a:xfrm>
            <a:off x="7825594" y="3270738"/>
            <a:ext cx="1357540" cy="783624"/>
            <a:chOff x="7825595" y="3143172"/>
            <a:chExt cx="1357540" cy="783624"/>
          </a:xfrm>
        </p:grpSpPr>
        <p:sp>
          <p:nvSpPr>
            <p:cNvPr id="431" name="Rectangle 430">
              <a:extLst>
                <a:ext uri="{FF2B5EF4-FFF2-40B4-BE49-F238E27FC236}">
                  <a16:creationId xmlns:a16="http://schemas.microsoft.com/office/drawing/2014/main" id="{221F02C1-7802-AF6B-BA37-4A43582D2A70}"/>
                </a:ext>
              </a:extLst>
            </p:cNvPr>
            <p:cNvSpPr/>
            <p:nvPr/>
          </p:nvSpPr>
          <p:spPr>
            <a:xfrm>
              <a:off x="8564055" y="3368864"/>
              <a:ext cx="619080" cy="400110"/>
            </a:xfrm>
            <a:prstGeom prst="rect">
              <a:avLst/>
            </a:prstGeom>
          </p:spPr>
          <p:txBody>
            <a:bodyPr wrap="none">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Require</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MFA</a:t>
              </a:r>
            </a:p>
          </p:txBody>
        </p:sp>
        <p:grpSp>
          <p:nvGrpSpPr>
            <p:cNvPr id="433" name="Group 432">
              <a:extLst>
                <a:ext uri="{FF2B5EF4-FFF2-40B4-BE49-F238E27FC236}">
                  <a16:creationId xmlns:a16="http://schemas.microsoft.com/office/drawing/2014/main" id="{9608656E-3928-4A31-1F9C-9F043E672CEF}"/>
                </a:ext>
              </a:extLst>
            </p:cNvPr>
            <p:cNvGrpSpPr/>
            <p:nvPr/>
          </p:nvGrpSpPr>
          <p:grpSpPr>
            <a:xfrm>
              <a:off x="7825595" y="3143172"/>
              <a:ext cx="783625" cy="783624"/>
              <a:chOff x="8603515" y="2504434"/>
              <a:chExt cx="1600200" cy="1600200"/>
            </a:xfrm>
          </p:grpSpPr>
          <p:sp>
            <p:nvSpPr>
              <p:cNvPr id="435" name="Oval 434">
                <a:extLst>
                  <a:ext uri="{FF2B5EF4-FFF2-40B4-BE49-F238E27FC236}">
                    <a16:creationId xmlns:a16="http://schemas.microsoft.com/office/drawing/2014/main" id="{6D99B0D2-9702-FF84-0DD8-A79263A8B349}"/>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436" name="Circle: Hollow 435">
                <a:extLst>
                  <a:ext uri="{FF2B5EF4-FFF2-40B4-BE49-F238E27FC236}">
                    <a16:creationId xmlns:a16="http://schemas.microsoft.com/office/drawing/2014/main" id="{5A3C46DE-9018-8D8A-410D-5EF4EA8E07FF}"/>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sp>
          <p:nvSpPr>
            <p:cNvPr id="1200" name="server_2" title="Icon of a server tower with a padlock on the lower right corner">
              <a:extLst>
                <a:ext uri="{FF2B5EF4-FFF2-40B4-BE49-F238E27FC236}">
                  <a16:creationId xmlns:a16="http://schemas.microsoft.com/office/drawing/2014/main" id="{F5D0331B-B19B-8EA8-6265-8B7D3757A74D}"/>
                </a:ext>
              </a:extLst>
            </p:cNvPr>
            <p:cNvSpPr>
              <a:spLocks noChangeAspect="1" noEditPoints="1"/>
            </p:cNvSpPr>
            <p:nvPr/>
          </p:nvSpPr>
          <p:spPr bwMode="auto">
            <a:xfrm>
              <a:off x="8129175" y="3319863"/>
              <a:ext cx="316650" cy="39301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ea typeface="+mn-ea"/>
                <a:cs typeface="+mn-cs"/>
              </a:endParaRPr>
            </a:p>
          </p:txBody>
        </p:sp>
      </p:grpSp>
      <p:grpSp>
        <p:nvGrpSpPr>
          <p:cNvPr id="29" name="Group 28">
            <a:extLst>
              <a:ext uri="{FF2B5EF4-FFF2-40B4-BE49-F238E27FC236}">
                <a16:creationId xmlns:a16="http://schemas.microsoft.com/office/drawing/2014/main" id="{46D669A4-3367-F817-AA80-E3414DA8AA26}"/>
              </a:ext>
              <a:ext uri="{C183D7F6-B498-43B3-948B-1728B52AA6E4}">
                <adec:decorative xmlns:adec="http://schemas.microsoft.com/office/drawing/2017/decorative" val="1"/>
              </a:ext>
            </a:extLst>
          </p:cNvPr>
          <p:cNvGrpSpPr/>
          <p:nvPr/>
        </p:nvGrpSpPr>
        <p:grpSpPr>
          <a:xfrm>
            <a:off x="7731917" y="4092653"/>
            <a:ext cx="1476271" cy="783624"/>
            <a:chOff x="7731918" y="3965087"/>
            <a:chExt cx="1476271" cy="783624"/>
          </a:xfrm>
        </p:grpSpPr>
        <p:sp>
          <p:nvSpPr>
            <p:cNvPr id="445" name="Rectangle 444">
              <a:extLst>
                <a:ext uri="{FF2B5EF4-FFF2-40B4-BE49-F238E27FC236}">
                  <a16:creationId xmlns:a16="http://schemas.microsoft.com/office/drawing/2014/main" id="{10C6C03F-DC51-FD21-610C-9FD5CC1E98B0}"/>
                </a:ext>
              </a:extLst>
            </p:cNvPr>
            <p:cNvSpPr/>
            <p:nvPr/>
          </p:nvSpPr>
          <p:spPr>
            <a:xfrm>
              <a:off x="8484914" y="4100086"/>
              <a:ext cx="723275" cy="553998"/>
            </a:xfrm>
            <a:prstGeom prst="rect">
              <a:avLst/>
            </a:prstGeom>
          </p:spPr>
          <p:txBody>
            <a:bodyPr wrap="none">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Force</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password</a:t>
              </a:r>
            </a:p>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reset</a:t>
              </a:r>
            </a:p>
          </p:txBody>
        </p:sp>
        <p:grpSp>
          <p:nvGrpSpPr>
            <p:cNvPr id="447" name="Group 446">
              <a:extLst>
                <a:ext uri="{FF2B5EF4-FFF2-40B4-BE49-F238E27FC236}">
                  <a16:creationId xmlns:a16="http://schemas.microsoft.com/office/drawing/2014/main" id="{29AFC145-9287-E92C-8C89-7D0F33623211}"/>
                </a:ext>
              </a:extLst>
            </p:cNvPr>
            <p:cNvGrpSpPr/>
            <p:nvPr/>
          </p:nvGrpSpPr>
          <p:grpSpPr>
            <a:xfrm>
              <a:off x="7731918" y="3965087"/>
              <a:ext cx="783625" cy="783624"/>
              <a:chOff x="8603515" y="2504434"/>
              <a:chExt cx="1600200" cy="1600200"/>
            </a:xfrm>
          </p:grpSpPr>
          <p:sp>
            <p:nvSpPr>
              <p:cNvPr id="859" name="Oval 858">
                <a:extLst>
                  <a:ext uri="{FF2B5EF4-FFF2-40B4-BE49-F238E27FC236}">
                    <a16:creationId xmlns:a16="http://schemas.microsoft.com/office/drawing/2014/main" id="{79F34B2E-2C02-A38D-301C-F6179ADC5A2C}"/>
                  </a:ext>
                </a:extLst>
              </p:cNvPr>
              <p:cNvSpPr/>
              <p:nvPr/>
            </p:nvSpPr>
            <p:spPr bwMode="auto">
              <a:xfrm>
                <a:off x="8672095" y="2573014"/>
                <a:ext cx="1463042" cy="1463042"/>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860" name="Circle: Hollow 859">
                <a:extLst>
                  <a:ext uri="{FF2B5EF4-FFF2-40B4-BE49-F238E27FC236}">
                    <a16:creationId xmlns:a16="http://schemas.microsoft.com/office/drawing/2014/main" id="{BC0B848E-E28F-77C7-C302-5514C71192F2}"/>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grpSp>
          <p:nvGrpSpPr>
            <p:cNvPr id="854" name="Group 853">
              <a:extLst>
                <a:ext uri="{FF2B5EF4-FFF2-40B4-BE49-F238E27FC236}">
                  <a16:creationId xmlns:a16="http://schemas.microsoft.com/office/drawing/2014/main" id="{06071B7B-F50F-D683-443C-4A01402A39DE}"/>
                </a:ext>
              </a:extLst>
            </p:cNvPr>
            <p:cNvGrpSpPr>
              <a:grpSpLocks noChangeAspect="1"/>
            </p:cNvGrpSpPr>
            <p:nvPr/>
          </p:nvGrpSpPr>
          <p:grpSpPr>
            <a:xfrm>
              <a:off x="7970783" y="4263648"/>
              <a:ext cx="445366" cy="195907"/>
              <a:chOff x="8169311" y="5982085"/>
              <a:chExt cx="1251679" cy="550587"/>
            </a:xfrm>
          </p:grpSpPr>
          <p:sp>
            <p:nvSpPr>
              <p:cNvPr id="857" name="Rectangle 856">
                <a:extLst>
                  <a:ext uri="{FF2B5EF4-FFF2-40B4-BE49-F238E27FC236}">
                    <a16:creationId xmlns:a16="http://schemas.microsoft.com/office/drawing/2014/main" id="{351C96FB-3441-A65F-C902-64A2327105B8}"/>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5645" marR="0" lvl="0" indent="0" algn="l" defTabSz="895579" rtl="0" eaLnBrk="1" fontAlgn="base" latinLnBrk="0" hangingPunct="1">
                  <a:lnSpc>
                    <a:spcPct val="100000"/>
                  </a:lnSpc>
                  <a:spcBef>
                    <a:spcPts val="0"/>
                  </a:spcBef>
                  <a:spcAft>
                    <a:spcPct val="0"/>
                  </a:spcAft>
                  <a:buClrTx/>
                  <a:buSzTx/>
                  <a:buFontTx/>
                  <a:buNone/>
                  <a:tabLst/>
                  <a:defRPr/>
                </a:pPr>
                <a:endParaRPr kumimoji="0" lang="en-US" sz="1000" b="0" i="0" u="none" strike="noStrike" kern="0" cap="none" spc="0" normalizeH="0" baseline="0" noProof="0">
                  <a:ln>
                    <a:noFill/>
                  </a:ln>
                  <a:effectLst/>
                  <a:uLnTx/>
                  <a:uFillTx/>
                  <a:ea typeface="+mn-ea"/>
                  <a:cs typeface="+mn-cs"/>
                </a:endParaRPr>
              </a:p>
            </p:txBody>
          </p:sp>
          <p:sp>
            <p:nvSpPr>
              <p:cNvPr id="858" name="Rectangle 857">
                <a:extLst>
                  <a:ext uri="{FF2B5EF4-FFF2-40B4-BE49-F238E27FC236}">
                    <a16:creationId xmlns:a16="http://schemas.microsoft.com/office/drawing/2014/main" id="{EFFD1C0C-056B-2CD7-7443-3C4D73D7AD4A}"/>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marL="0" marR="0" lvl="0" indent="0" algn="l" defTabSz="895579" rtl="0" eaLnBrk="1" fontAlgn="base" latinLnBrk="0" hangingPunct="1">
                  <a:lnSpc>
                    <a:spcPct val="100000"/>
                  </a:lnSpc>
                  <a:spcBef>
                    <a:spcPts val="0"/>
                  </a:spcBef>
                  <a:spcAft>
                    <a:spcPct val="0"/>
                  </a:spcAft>
                  <a:buClrTx/>
                  <a:buSzTx/>
                  <a:buFontTx/>
                  <a:buNone/>
                  <a:tabLst/>
                  <a:defRPr/>
                </a:pPr>
                <a:r>
                  <a:rPr kumimoji="0" lang="en-US" sz="1000" b="0" i="0" u="none" strike="noStrike" kern="0" cap="none" spc="0" normalizeH="0" baseline="0" noProof="0">
                    <a:ln>
                      <a:noFill/>
                    </a:ln>
                    <a:effectLst/>
                    <a:uLnTx/>
                    <a:uFillTx/>
                    <a:ea typeface="+mn-ea"/>
                    <a:cs typeface="+mn-cs"/>
                  </a:rPr>
                  <a:t> ******</a:t>
                </a:r>
              </a:p>
            </p:txBody>
          </p:sp>
        </p:grpSp>
        <p:pic>
          <p:nvPicPr>
            <p:cNvPr id="1201" name="Graphic 1200">
              <a:extLst>
                <a:ext uri="{FF2B5EF4-FFF2-40B4-BE49-F238E27FC236}">
                  <a16:creationId xmlns:a16="http://schemas.microsoft.com/office/drawing/2014/main" id="{E22D977A-F723-2F82-1E8D-D13299D4D5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21052" y="4238625"/>
              <a:ext cx="231556" cy="243134"/>
            </a:xfrm>
            <a:prstGeom prst="rect">
              <a:avLst/>
            </a:prstGeom>
          </p:spPr>
        </p:pic>
      </p:grpSp>
      <p:grpSp>
        <p:nvGrpSpPr>
          <p:cNvPr id="31" name="Group 30">
            <a:extLst>
              <a:ext uri="{FF2B5EF4-FFF2-40B4-BE49-F238E27FC236}">
                <a16:creationId xmlns:a16="http://schemas.microsoft.com/office/drawing/2014/main" id="{3DE6651A-1849-41C2-06DB-132D02DFEEC8}"/>
              </a:ext>
              <a:ext uri="{C183D7F6-B498-43B3-948B-1728B52AA6E4}">
                <adec:decorative xmlns:adec="http://schemas.microsoft.com/office/drawing/2017/decorative" val="1"/>
              </a:ext>
            </a:extLst>
          </p:cNvPr>
          <p:cNvGrpSpPr/>
          <p:nvPr/>
        </p:nvGrpSpPr>
        <p:grpSpPr>
          <a:xfrm>
            <a:off x="7269409" y="4782786"/>
            <a:ext cx="1750385" cy="783624"/>
            <a:chOff x="7269410" y="4655220"/>
            <a:chExt cx="1750385" cy="783624"/>
          </a:xfrm>
        </p:grpSpPr>
        <p:sp>
          <p:nvSpPr>
            <p:cNvPr id="439" name="Rectangle 438">
              <a:extLst>
                <a:ext uri="{FF2B5EF4-FFF2-40B4-BE49-F238E27FC236}">
                  <a16:creationId xmlns:a16="http://schemas.microsoft.com/office/drawing/2014/main" id="{2DB81525-BF75-6ED2-ECDF-D391C4D2987A}"/>
                </a:ext>
              </a:extLst>
            </p:cNvPr>
            <p:cNvSpPr/>
            <p:nvPr/>
          </p:nvSpPr>
          <p:spPr>
            <a:xfrm>
              <a:off x="8022406" y="4951237"/>
              <a:ext cx="997389" cy="400110"/>
            </a:xfrm>
            <a:prstGeom prst="rect">
              <a:avLst/>
            </a:prstGeom>
          </p:spPr>
          <p:txBody>
            <a:bodyPr wrap="none">
              <a:spAutoFit/>
            </a:bodyPr>
            <a:lstStyle/>
            <a:p>
              <a:pPr marL="0" marR="0" lvl="0" indent="0" algn="l" defTabSz="87822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ea typeface="ＭＳ Ｐゴシック" charset="0"/>
                  <a:cs typeface="+mn-cs"/>
                </a:rPr>
                <a:t>Block legacy</a:t>
              </a:r>
              <a:br>
                <a:rPr kumimoji="0" lang="en-US" sz="1000" b="0" i="0" u="none" strike="noStrike" kern="0" cap="none" spc="0" normalizeH="0" baseline="0" noProof="0">
                  <a:ln>
                    <a:noFill/>
                  </a:ln>
                  <a:effectLst/>
                  <a:uLnTx/>
                  <a:uFillTx/>
                  <a:ea typeface="ＭＳ Ｐゴシック" charset="0"/>
                  <a:cs typeface="+mn-cs"/>
                </a:rPr>
              </a:br>
              <a:r>
                <a:rPr kumimoji="0" lang="en-US" sz="1000" b="0" i="0" u="none" strike="noStrike" kern="0" cap="none" spc="0" normalizeH="0" baseline="0" noProof="0">
                  <a:ln>
                    <a:noFill/>
                  </a:ln>
                  <a:effectLst/>
                  <a:uLnTx/>
                  <a:uFillTx/>
                  <a:ea typeface="ＭＳ Ｐゴシック" charset="0"/>
                  <a:cs typeface="+mn-cs"/>
                </a:rPr>
                <a:t>authentication</a:t>
              </a:r>
            </a:p>
          </p:txBody>
        </p:sp>
        <p:grpSp>
          <p:nvGrpSpPr>
            <p:cNvPr id="441" name="Group 440">
              <a:extLst>
                <a:ext uri="{FF2B5EF4-FFF2-40B4-BE49-F238E27FC236}">
                  <a16:creationId xmlns:a16="http://schemas.microsoft.com/office/drawing/2014/main" id="{EF346AC1-EECA-E318-E878-F0AB47B6ACCD}"/>
                </a:ext>
              </a:extLst>
            </p:cNvPr>
            <p:cNvGrpSpPr/>
            <p:nvPr/>
          </p:nvGrpSpPr>
          <p:grpSpPr>
            <a:xfrm>
              <a:off x="7269410" y="4655220"/>
              <a:ext cx="783625" cy="783624"/>
              <a:chOff x="8603515" y="2504434"/>
              <a:chExt cx="1600200" cy="1600200"/>
            </a:xfrm>
          </p:grpSpPr>
          <p:sp>
            <p:nvSpPr>
              <p:cNvPr id="443" name="Oval 442">
                <a:extLst>
                  <a:ext uri="{FF2B5EF4-FFF2-40B4-BE49-F238E27FC236}">
                    <a16:creationId xmlns:a16="http://schemas.microsoft.com/office/drawing/2014/main" id="{98827A8A-4240-E684-698C-6091F3758D74}"/>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sp>
            <p:nvSpPr>
              <p:cNvPr id="444" name="Circle: Hollow 443">
                <a:extLst>
                  <a:ext uri="{FF2B5EF4-FFF2-40B4-BE49-F238E27FC236}">
                    <a16:creationId xmlns:a16="http://schemas.microsoft.com/office/drawing/2014/main" id="{5C29C3B7-F725-B588-F9A9-99E98BF6C846}"/>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marL="0" marR="0" lvl="0" indent="0" algn="ctr" defTabSz="878104"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effectLst/>
                  <a:uLnTx/>
                  <a:uFillTx/>
                  <a:ea typeface="Segoe UI" pitchFamily="34" charset="0"/>
                  <a:cs typeface="Segoe UI" pitchFamily="34" charset="0"/>
                </a:endParaRPr>
              </a:p>
            </p:txBody>
          </p:sp>
        </p:grpSp>
        <p:pic>
          <p:nvPicPr>
            <p:cNvPr id="1202" name="Graphic 1201">
              <a:extLst>
                <a:ext uri="{FF2B5EF4-FFF2-40B4-BE49-F238E27FC236}">
                  <a16:creationId xmlns:a16="http://schemas.microsoft.com/office/drawing/2014/main" id="{B5B1A92E-F4A8-8E26-C27B-56D2821FC33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60690" y="4836473"/>
              <a:ext cx="401064" cy="421118"/>
            </a:xfrm>
            <a:prstGeom prst="rect">
              <a:avLst/>
            </a:prstGeom>
          </p:spPr>
        </p:pic>
      </p:grpSp>
      <p:pic>
        <p:nvPicPr>
          <p:cNvPr id="1203" name="Graphic 1202">
            <a:extLst>
              <a:ext uri="{FF2B5EF4-FFF2-40B4-BE49-F238E27FC236}">
                <a16:creationId xmlns:a16="http://schemas.microsoft.com/office/drawing/2014/main" id="{DD21C236-FC21-BC80-5607-31EFF82DC5E2}"/>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638650" y="2900833"/>
            <a:ext cx="270524" cy="221968"/>
          </a:xfrm>
          <a:prstGeom prst="rect">
            <a:avLst/>
          </a:prstGeom>
        </p:spPr>
      </p:pic>
      <p:sp>
        <p:nvSpPr>
          <p:cNvPr id="25" name="Oval 24">
            <a:extLst>
              <a:ext uri="{FF2B5EF4-FFF2-40B4-BE49-F238E27FC236}">
                <a16:creationId xmlns:a16="http://schemas.microsoft.com/office/drawing/2014/main" id="{0F5001BF-2AB2-FDDB-372A-7ED6AE58B8D0}"/>
              </a:ext>
              <a:ext uri="{C183D7F6-B498-43B3-948B-1728B52AA6E4}">
                <adec:decorative xmlns:adec="http://schemas.microsoft.com/office/drawing/2017/decorative" val="1"/>
              </a:ext>
            </a:extLst>
          </p:cNvPr>
          <p:cNvSpPr/>
          <p:nvPr/>
        </p:nvSpPr>
        <p:spPr bwMode="auto">
          <a:xfrm>
            <a:off x="4381499" y="1888414"/>
            <a:ext cx="3467100" cy="3439802"/>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11" tIns="140569" rIns="175711" bIns="140569" numCol="1" spcCol="0" rtlCol="0" fromWordArt="0" anchor="ctr"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568" kern="0">
              <a:ea typeface="Segoe UI" pitchFamily="34" charset="0"/>
              <a:cs typeface="Segoe UI" pitchFamily="34" charset="0"/>
            </a:endParaRPr>
          </a:p>
        </p:txBody>
      </p:sp>
    </p:spTree>
    <p:extLst>
      <p:ext uri="{BB962C8B-B14F-4D97-AF65-F5344CB8AC3E}">
        <p14:creationId xmlns:p14="http://schemas.microsoft.com/office/powerpoint/2010/main" val="3857278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85"/>
                                        </p:tgtEl>
                                        <p:attrNameLst>
                                          <p:attrName>style.visibility</p:attrName>
                                        </p:attrNameLst>
                                      </p:cBhvr>
                                      <p:to>
                                        <p:strVal val="visible"/>
                                      </p:to>
                                    </p:set>
                                    <p:anim calcmode="lin" valueType="num">
                                      <p:cBhvr additive="base">
                                        <p:cTn id="7" dur="500" fill="hold"/>
                                        <p:tgtEl>
                                          <p:spTgt spid="2385"/>
                                        </p:tgtEl>
                                        <p:attrNameLst>
                                          <p:attrName>ppt_x</p:attrName>
                                        </p:attrNameLst>
                                      </p:cBhvr>
                                      <p:tavLst>
                                        <p:tav tm="0">
                                          <p:val>
                                            <p:strVal val="0-#ppt_w/2"/>
                                          </p:val>
                                        </p:tav>
                                        <p:tav tm="100000">
                                          <p:val>
                                            <p:strVal val="#ppt_x"/>
                                          </p:val>
                                        </p:tav>
                                      </p:tavLst>
                                    </p:anim>
                                    <p:anim calcmode="lin" valueType="num">
                                      <p:cBhvr additive="base">
                                        <p:cTn id="8" dur="500" fill="hold"/>
                                        <p:tgtEl>
                                          <p:spTgt spid="238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871"/>
                                        </p:tgtEl>
                                        <p:attrNameLst>
                                          <p:attrName>style.visibility</p:attrName>
                                        </p:attrNameLst>
                                      </p:cBhvr>
                                      <p:to>
                                        <p:strVal val="visible"/>
                                      </p:to>
                                    </p:set>
                                    <p:animEffect transition="in" filter="wipe(left)">
                                      <p:cBhvr>
                                        <p:cTn id="12" dur="500"/>
                                        <p:tgtEl>
                                          <p:spTgt spid="871"/>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96"/>
                                        </p:tgtEl>
                                        <p:attrNameLst>
                                          <p:attrName>style.visibility</p:attrName>
                                        </p:attrNameLst>
                                      </p:cBhvr>
                                      <p:to>
                                        <p:strVal val="visible"/>
                                      </p:to>
                                    </p:set>
                                    <p:animEffect transition="in" filter="wipe(left)">
                                      <p:cBhvr>
                                        <p:cTn id="16" dur="500"/>
                                        <p:tgtEl>
                                          <p:spTgt spid="896"/>
                                        </p:tgtEl>
                                      </p:cBhvr>
                                    </p:animEffect>
                                  </p:childTnLst>
                                </p:cTn>
                              </p:par>
                            </p:childTnLst>
                          </p:cTn>
                        </p:par>
                        <p:par>
                          <p:cTn id="17" fill="hold">
                            <p:stCondLst>
                              <p:cond delay="1500"/>
                            </p:stCondLst>
                            <p:childTnLst>
                              <p:par>
                                <p:cTn id="18" presetID="1" presetClass="entr" presetSubtype="0" fill="hold" grpId="0" nodeType="afterEffect">
                                  <p:stCondLst>
                                    <p:cond delay="0"/>
                                  </p:stCondLst>
                                  <p:childTnLst>
                                    <p:set>
                                      <p:cBhvr>
                                        <p:cTn id="19" dur="1" fill="hold">
                                          <p:stCondLst>
                                            <p:cond delay="0"/>
                                          </p:stCondLst>
                                        </p:cTn>
                                        <p:tgtEl>
                                          <p:spTgt spid="921"/>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25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25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1750"/>
                            </p:stCondLst>
                            <p:childTnLst>
                              <p:par>
                                <p:cTn id="26" presetID="1" presetClass="entr" presetSubtype="0" fill="hold" nodeType="afterEffect">
                                  <p:stCondLst>
                                    <p:cond delay="25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nodeType="withEffect">
                                  <p:stCondLst>
                                    <p:cond delay="250"/>
                                  </p:stCondLst>
                                  <p:childTnLst>
                                    <p:set>
                                      <p:cBhvr>
                                        <p:cTn id="29" dur="1" fill="hold">
                                          <p:stCondLst>
                                            <p:cond delay="0"/>
                                          </p:stCondLst>
                                        </p:cTn>
                                        <p:tgtEl>
                                          <p:spTgt spid="11"/>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nodeType="afterEffect">
                                  <p:stCondLst>
                                    <p:cond delay="25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250"/>
                                  </p:stCondLst>
                                  <p:childTnLst>
                                    <p:set>
                                      <p:cBhvr>
                                        <p:cTn id="34" dur="1" fill="hold">
                                          <p:stCondLst>
                                            <p:cond delay="0"/>
                                          </p:stCondLst>
                                        </p:cTn>
                                        <p:tgtEl>
                                          <p:spTgt spid="12"/>
                                        </p:tgtEl>
                                        <p:attrNameLst>
                                          <p:attrName>style.visibility</p:attrName>
                                        </p:attrNameLst>
                                      </p:cBhvr>
                                      <p:to>
                                        <p:strVal val="visible"/>
                                      </p:to>
                                    </p:set>
                                  </p:childTnLst>
                                </p:cTn>
                              </p:par>
                            </p:childTnLst>
                          </p:cTn>
                        </p:par>
                        <p:par>
                          <p:cTn id="35" fill="hold">
                            <p:stCondLst>
                              <p:cond delay="2250"/>
                            </p:stCondLst>
                            <p:childTnLst>
                              <p:par>
                                <p:cTn id="36" presetID="1" presetClass="entr" presetSubtype="0" fill="hold" nodeType="afterEffect">
                                  <p:stCondLst>
                                    <p:cond delay="250"/>
                                  </p:stCondLst>
                                  <p:childTnLst>
                                    <p:set>
                                      <p:cBhvr>
                                        <p:cTn id="37" dur="1" fill="hold">
                                          <p:stCondLst>
                                            <p:cond delay="0"/>
                                          </p:stCondLst>
                                        </p:cTn>
                                        <p:tgtEl>
                                          <p:spTgt spid="8"/>
                                        </p:tgtEl>
                                        <p:attrNameLst>
                                          <p:attrName>style.visibility</p:attrName>
                                        </p:attrNameLst>
                                      </p:cBhvr>
                                      <p:to>
                                        <p:strVal val="visible"/>
                                      </p:to>
                                    </p:set>
                                  </p:childTnLst>
                                </p:cTn>
                              </p:par>
                              <p:par>
                                <p:cTn id="38" presetID="1" presetClass="entr" presetSubtype="0" fill="hold" nodeType="withEffect">
                                  <p:stCondLst>
                                    <p:cond delay="25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922"/>
                                        </p:tgtEl>
                                        <p:attrNameLst>
                                          <p:attrName>style.visibility</p:attrName>
                                        </p:attrNameLst>
                                      </p:cBhvr>
                                      <p:to>
                                        <p:strVal val="visible"/>
                                      </p:to>
                                    </p:set>
                                    <p:animEffect transition="in" filter="wipe(left)">
                                      <p:cBhvr>
                                        <p:cTn id="44" dur="500"/>
                                        <p:tgtEl>
                                          <p:spTgt spid="922"/>
                                        </p:tgtEl>
                                      </p:cBhvr>
                                    </p:animEffect>
                                  </p:childTnLst>
                                </p:cTn>
                              </p:par>
                            </p:childTnLst>
                          </p:cTn>
                        </p:par>
                        <p:par>
                          <p:cTn id="45" fill="hold">
                            <p:stCondLst>
                              <p:cond delay="500"/>
                            </p:stCondLst>
                            <p:childTnLst>
                              <p:par>
                                <p:cTn id="46" presetID="1" presetClass="entr" presetSubtype="0" fill="hold" nodeType="afterEffect">
                                  <p:stCondLst>
                                    <p:cond delay="0"/>
                                  </p:stCondLst>
                                  <p:childTnLst>
                                    <p:set>
                                      <p:cBhvr>
                                        <p:cTn id="47" dur="1" fill="hold">
                                          <p:stCondLst>
                                            <p:cond delay="0"/>
                                          </p:stCondLst>
                                        </p:cTn>
                                        <p:tgtEl>
                                          <p:spTgt spid="932"/>
                                        </p:tgtEl>
                                        <p:attrNameLst>
                                          <p:attrName>style.visibility</p:attrName>
                                        </p:attrNameLst>
                                      </p:cBhvr>
                                      <p:to>
                                        <p:strVal val="visible"/>
                                      </p:to>
                                    </p:set>
                                  </p:childTnLst>
                                </p:cTn>
                              </p:par>
                            </p:childTnLst>
                          </p:cTn>
                        </p:par>
                        <p:par>
                          <p:cTn id="48" fill="hold">
                            <p:stCondLst>
                              <p:cond delay="500"/>
                            </p:stCondLst>
                            <p:childTnLst>
                              <p:par>
                                <p:cTn id="49" presetID="1" presetClass="entr" presetSubtype="0" fill="hold" nodeType="afterEffect">
                                  <p:stCondLst>
                                    <p:cond delay="250"/>
                                  </p:stCondLst>
                                  <p:childTnLst>
                                    <p:set>
                                      <p:cBhvr>
                                        <p:cTn id="50" dur="1" fill="hold">
                                          <p:stCondLst>
                                            <p:cond delay="0"/>
                                          </p:stCondLst>
                                        </p:cTn>
                                        <p:tgtEl>
                                          <p:spTgt spid="14"/>
                                        </p:tgtEl>
                                        <p:attrNameLst>
                                          <p:attrName>style.visibility</p:attrName>
                                        </p:attrNameLst>
                                      </p:cBhvr>
                                      <p:to>
                                        <p:strVal val="visible"/>
                                      </p:to>
                                    </p:set>
                                  </p:childTnLst>
                                </p:cTn>
                              </p:par>
                            </p:childTnLst>
                          </p:cTn>
                        </p:par>
                        <p:par>
                          <p:cTn id="51" fill="hold">
                            <p:stCondLst>
                              <p:cond delay="750"/>
                            </p:stCondLst>
                            <p:childTnLst>
                              <p:par>
                                <p:cTn id="52" presetID="1" presetClass="entr" presetSubtype="0" fill="hold" nodeType="afterEffect">
                                  <p:stCondLst>
                                    <p:cond delay="250"/>
                                  </p:stCondLst>
                                  <p:childTnLst>
                                    <p:set>
                                      <p:cBhvr>
                                        <p:cTn id="53" dur="1" fill="hold">
                                          <p:stCondLst>
                                            <p:cond delay="0"/>
                                          </p:stCondLst>
                                        </p:cTn>
                                        <p:tgtEl>
                                          <p:spTgt spid="15"/>
                                        </p:tgtEl>
                                        <p:attrNameLst>
                                          <p:attrName>style.visibility</p:attrName>
                                        </p:attrNameLst>
                                      </p:cBhvr>
                                      <p:to>
                                        <p:strVal val="visible"/>
                                      </p:to>
                                    </p:set>
                                  </p:childTnLst>
                                </p:cTn>
                              </p:par>
                            </p:childTnLst>
                          </p:cTn>
                        </p:par>
                        <p:par>
                          <p:cTn id="54" fill="hold">
                            <p:stCondLst>
                              <p:cond delay="1000"/>
                            </p:stCondLst>
                            <p:childTnLst>
                              <p:par>
                                <p:cTn id="55" presetID="47" presetClass="entr" presetSubtype="0" fill="hold"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7" presetClass="entr" presetSubtype="0" fill="hold" nodeType="afterEffect">
                                  <p:stCondLst>
                                    <p:cond delay="0"/>
                                  </p:stCondLst>
                                  <p:childTnLst>
                                    <p:set>
                                      <p:cBhvr>
                                        <p:cTn id="62" dur="1" fill="hold">
                                          <p:stCondLst>
                                            <p:cond delay="0"/>
                                          </p:stCondLst>
                                        </p:cTn>
                                        <p:tgtEl>
                                          <p:spTgt spid="1009"/>
                                        </p:tgtEl>
                                        <p:attrNameLst>
                                          <p:attrName>style.visibility</p:attrName>
                                        </p:attrNameLst>
                                      </p:cBhvr>
                                      <p:to>
                                        <p:strVal val="visible"/>
                                      </p:to>
                                    </p:set>
                                    <p:animEffect transition="in" filter="fade">
                                      <p:cBhvr>
                                        <p:cTn id="63" dur="1000"/>
                                        <p:tgtEl>
                                          <p:spTgt spid="1009"/>
                                        </p:tgtEl>
                                      </p:cBhvr>
                                    </p:animEffect>
                                    <p:anim calcmode="lin" valueType="num">
                                      <p:cBhvr>
                                        <p:cTn id="64" dur="1000" fill="hold"/>
                                        <p:tgtEl>
                                          <p:spTgt spid="1009"/>
                                        </p:tgtEl>
                                        <p:attrNameLst>
                                          <p:attrName>ppt_x</p:attrName>
                                        </p:attrNameLst>
                                      </p:cBhvr>
                                      <p:tavLst>
                                        <p:tav tm="0">
                                          <p:val>
                                            <p:strVal val="#ppt_x"/>
                                          </p:val>
                                        </p:tav>
                                        <p:tav tm="100000">
                                          <p:val>
                                            <p:strVal val="#ppt_x"/>
                                          </p:val>
                                        </p:tav>
                                      </p:tavLst>
                                    </p:anim>
                                    <p:anim calcmode="lin" valueType="num">
                                      <p:cBhvr>
                                        <p:cTn id="65" dur="1000" fill="hold"/>
                                        <p:tgtEl>
                                          <p:spTgt spid="1009"/>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95"/>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997"/>
                                        </p:tgtEl>
                                        <p:attrNameLst>
                                          <p:attrName>style.visibility</p:attrName>
                                        </p:attrNameLst>
                                      </p:cBhvr>
                                      <p:to>
                                        <p:strVal val="visible"/>
                                      </p:to>
                                    </p:set>
                                  </p:childTnLst>
                                </p:cTn>
                              </p:par>
                              <p:par>
                                <p:cTn id="72" presetID="1" presetClass="entr" presetSubtype="0" fill="hold" grpId="0" nodeType="withEffect" nodePh="1">
                                  <p:stCondLst>
                                    <p:cond delay="0"/>
                                  </p:stCondLst>
                                  <p:endCondLst>
                                    <p:cond evt="begin" delay="0">
                                      <p:tn val="72"/>
                                    </p:cond>
                                  </p:endCondLst>
                                  <p:childTnLst>
                                    <p:set>
                                      <p:cBhvr>
                                        <p:cTn id="73" dur="1" fill="hold">
                                          <p:stCondLst>
                                            <p:cond delay="0"/>
                                          </p:stCondLst>
                                        </p:cTn>
                                        <p:tgtEl>
                                          <p:spTgt spid="1004"/>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100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1006"/>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9"/>
                                        </p:tgtEl>
                                        <p:attrNameLst>
                                          <p:attrName>style.visibility</p:attrName>
                                        </p:attrNameLst>
                                      </p:cBhvr>
                                      <p:to>
                                        <p:strVal val="visible"/>
                                      </p:to>
                                    </p:set>
                                  </p:childTnLst>
                                </p:cTn>
                              </p:par>
                            </p:childTnLst>
                          </p:cTn>
                        </p:par>
                        <p:par>
                          <p:cTn id="80" fill="hold">
                            <p:stCondLst>
                              <p:cond delay="0"/>
                            </p:stCondLst>
                            <p:childTnLst>
                              <p:par>
                                <p:cTn id="81" presetID="8" presetClass="emph" presetSubtype="0" fill="hold" nodeType="afterEffect">
                                  <p:stCondLst>
                                    <p:cond delay="0"/>
                                  </p:stCondLst>
                                  <p:childTnLst>
                                    <p:animRot by="21600000">
                                      <p:cBhvr>
                                        <p:cTn id="82" dur="2000" fill="hold"/>
                                        <p:tgtEl>
                                          <p:spTgt spid="19"/>
                                        </p:tgtEl>
                                        <p:attrNameLst>
                                          <p:attrName>r</p:attrName>
                                        </p:attrNameLst>
                                      </p:cBhvr>
                                    </p:animRot>
                                  </p:childTnLst>
                                </p:cTn>
                              </p:par>
                            </p:childTnLst>
                          </p:cTn>
                        </p:par>
                        <p:par>
                          <p:cTn id="83" fill="hold">
                            <p:stCondLst>
                              <p:cond delay="2000"/>
                            </p:stCondLst>
                            <p:childTnLst>
                              <p:par>
                                <p:cTn id="84" presetID="1" presetClass="entr" presetSubtype="0" fill="hold" nodeType="afterEffect">
                                  <p:stCondLst>
                                    <p:cond delay="0"/>
                                  </p:stCondLst>
                                  <p:childTnLst>
                                    <p:set>
                                      <p:cBhvr>
                                        <p:cTn id="85" dur="1" fill="hold">
                                          <p:stCondLst>
                                            <p:cond delay="0"/>
                                          </p:stCondLst>
                                        </p:cTn>
                                        <p:tgtEl>
                                          <p:spTgt spid="22"/>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wipe(left)">
                                      <p:cBhvr>
                                        <p:cTn id="90" dur="500"/>
                                        <p:tgtEl>
                                          <p:spTgt spid="24"/>
                                        </p:tgtEl>
                                      </p:cBhvr>
                                    </p:animEffect>
                                  </p:childTnLst>
                                </p:cTn>
                              </p:par>
                              <p:par>
                                <p:cTn id="91" presetID="21" presetClass="entr" presetSubtype="8" fill="hold" grpId="0" nodeType="with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heel(8)">
                                      <p:cBhvr>
                                        <p:cTn id="93" dur="500"/>
                                        <p:tgtEl>
                                          <p:spTgt spid="25"/>
                                        </p:tgtEl>
                                      </p:cBhvr>
                                    </p:animEffect>
                                  </p:childTnLst>
                                </p:cTn>
                              </p:par>
                              <p:par>
                                <p:cTn id="94" presetID="8" presetClass="emph" presetSubtype="0" fill="hold" grpId="1" nodeType="withEffect">
                                  <p:stCondLst>
                                    <p:cond delay="0"/>
                                  </p:stCondLst>
                                  <p:childTnLst>
                                    <p:animRot by="21600000">
                                      <p:cBhvr>
                                        <p:cTn id="95" dur="3000" fill="hold"/>
                                        <p:tgtEl>
                                          <p:spTgt spid="25"/>
                                        </p:tgtEl>
                                        <p:attrNameLst>
                                          <p:attrName>r</p:attrName>
                                        </p:attrNameLst>
                                      </p:cBhvr>
                                    </p:animRot>
                                  </p:childTnLst>
                                </p:cTn>
                              </p:par>
                            </p:childTnLst>
                          </p:cTn>
                        </p:par>
                        <p:par>
                          <p:cTn id="96" fill="hold">
                            <p:stCondLst>
                              <p:cond delay="3000"/>
                            </p:stCondLst>
                            <p:childTnLst>
                              <p:par>
                                <p:cTn id="97" presetID="1" presetClass="entr" presetSubtype="0" fill="hold" grpId="0" nodeType="afterEffect">
                                  <p:stCondLst>
                                    <p:cond delay="0"/>
                                  </p:stCondLst>
                                  <p:childTnLst>
                                    <p:set>
                                      <p:cBhvr>
                                        <p:cTn id="98" dur="1" fill="hold">
                                          <p:stCondLst>
                                            <p:cond delay="0"/>
                                          </p:stCondLst>
                                        </p:cTn>
                                        <p:tgtEl>
                                          <p:spTgt spid="87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childTnLst>
                          </p:cTn>
                        </p:par>
                        <p:par>
                          <p:cTn id="109" fill="hold">
                            <p:stCondLst>
                              <p:cond delay="3000"/>
                            </p:stCondLst>
                            <p:childTnLst>
                              <p:par>
                                <p:cTn id="110" presetID="10" presetClass="entr" presetSubtype="0" fill="hold" nodeType="afterEffect">
                                  <p:stCondLst>
                                    <p:cond delay="0"/>
                                  </p:stCondLst>
                                  <p:childTnLst>
                                    <p:set>
                                      <p:cBhvr>
                                        <p:cTn id="111" dur="1" fill="hold">
                                          <p:stCondLst>
                                            <p:cond delay="0"/>
                                          </p:stCondLst>
                                        </p:cTn>
                                        <p:tgtEl>
                                          <p:spTgt spid="1077"/>
                                        </p:tgtEl>
                                        <p:attrNameLst>
                                          <p:attrName>style.visibility</p:attrName>
                                        </p:attrNameLst>
                                      </p:cBhvr>
                                      <p:to>
                                        <p:strVal val="visible"/>
                                      </p:to>
                                    </p:set>
                                    <p:animEffect transition="in" filter="fade">
                                      <p:cBhvr>
                                        <p:cTn id="112" dur="500"/>
                                        <p:tgtEl>
                                          <p:spTgt spid="1077"/>
                                        </p:tgtEl>
                                      </p:cBhvr>
                                    </p:animEffect>
                                  </p:childTnLst>
                                </p:cTn>
                              </p:par>
                            </p:childTnLst>
                          </p:cTn>
                        </p:par>
                        <p:par>
                          <p:cTn id="113" fill="hold">
                            <p:stCondLst>
                              <p:cond delay="3500"/>
                            </p:stCondLst>
                            <p:childTnLst>
                              <p:par>
                                <p:cTn id="114" presetID="10" presetClass="entr" presetSubtype="0" fill="hold" nodeType="afterEffect">
                                  <p:stCondLst>
                                    <p:cond delay="0"/>
                                  </p:stCondLst>
                                  <p:childTnLst>
                                    <p:set>
                                      <p:cBhvr>
                                        <p:cTn id="115" dur="1" fill="hold">
                                          <p:stCondLst>
                                            <p:cond delay="0"/>
                                          </p:stCondLst>
                                        </p:cTn>
                                        <p:tgtEl>
                                          <p:spTgt spid="1030"/>
                                        </p:tgtEl>
                                        <p:attrNameLst>
                                          <p:attrName>style.visibility</p:attrName>
                                        </p:attrNameLst>
                                      </p:cBhvr>
                                      <p:to>
                                        <p:strVal val="visible"/>
                                      </p:to>
                                    </p:set>
                                    <p:animEffect transition="in" filter="fade">
                                      <p:cBhvr>
                                        <p:cTn id="116" dur="500"/>
                                        <p:tgtEl>
                                          <p:spTgt spid="1030"/>
                                        </p:tgtEl>
                                      </p:cBhvr>
                                    </p:animEffect>
                                  </p:childTnLst>
                                </p:cTn>
                              </p:par>
                            </p:childTnLst>
                          </p:cTn>
                        </p:par>
                        <p:par>
                          <p:cTn id="117" fill="hold">
                            <p:stCondLst>
                              <p:cond delay="4500"/>
                            </p:stCondLst>
                            <p:childTnLst>
                              <p:par>
                                <p:cTn id="118" presetID="10" presetClass="entr" presetSubtype="0" fill="hold" grpId="0" nodeType="afterEffect">
                                  <p:stCondLst>
                                    <p:cond delay="0"/>
                                  </p:stCondLst>
                                  <p:childTnLst>
                                    <p:set>
                                      <p:cBhvr>
                                        <p:cTn id="119" dur="1" fill="hold">
                                          <p:stCondLst>
                                            <p:cond delay="0"/>
                                          </p:stCondLst>
                                        </p:cTn>
                                        <p:tgtEl>
                                          <p:spTgt spid="1071"/>
                                        </p:tgtEl>
                                        <p:attrNameLst>
                                          <p:attrName>style.visibility</p:attrName>
                                        </p:attrNameLst>
                                      </p:cBhvr>
                                      <p:to>
                                        <p:strVal val="visible"/>
                                      </p:to>
                                    </p:set>
                                    <p:animEffect transition="in" filter="fade">
                                      <p:cBhvr>
                                        <p:cTn id="120" dur="500"/>
                                        <p:tgtEl>
                                          <p:spTgt spid="1071"/>
                                        </p:tgtEl>
                                      </p:cBhvr>
                                    </p:animEffect>
                                  </p:childTnLst>
                                </p:cTn>
                              </p:par>
                            </p:childTnLst>
                          </p:cTn>
                        </p:par>
                        <p:par>
                          <p:cTn id="121" fill="hold">
                            <p:stCondLst>
                              <p:cond delay="5000"/>
                            </p:stCondLst>
                            <p:childTnLst>
                              <p:par>
                                <p:cTn id="122" presetID="10" presetClass="entr" presetSubtype="0" fill="hold" nodeType="afterEffect">
                                  <p:stCondLst>
                                    <p:cond delay="0"/>
                                  </p:stCondLst>
                                  <p:childTnLst>
                                    <p:set>
                                      <p:cBhvr>
                                        <p:cTn id="123" dur="1" fill="hold">
                                          <p:stCondLst>
                                            <p:cond delay="0"/>
                                          </p:stCondLst>
                                        </p:cTn>
                                        <p:tgtEl>
                                          <p:spTgt spid="1073"/>
                                        </p:tgtEl>
                                        <p:attrNameLst>
                                          <p:attrName>style.visibility</p:attrName>
                                        </p:attrNameLst>
                                      </p:cBhvr>
                                      <p:to>
                                        <p:strVal val="visible"/>
                                      </p:to>
                                    </p:set>
                                    <p:animEffect transition="in" filter="fade">
                                      <p:cBhvr>
                                        <p:cTn id="124" dur="500"/>
                                        <p:tgtEl>
                                          <p:spTgt spid="1073"/>
                                        </p:tgtEl>
                                      </p:cBhvr>
                                    </p:animEffect>
                                  </p:childTnLst>
                                </p:cTn>
                              </p:par>
                            </p:childTnLst>
                          </p:cTn>
                        </p:par>
                        <p:par>
                          <p:cTn id="125" fill="hold">
                            <p:stCondLst>
                              <p:cond delay="5500"/>
                            </p:stCondLst>
                            <p:childTnLst>
                              <p:par>
                                <p:cTn id="126" presetID="10" presetClass="entr" presetSubtype="0" fill="hold" nodeType="afterEffect">
                                  <p:stCondLst>
                                    <p:cond delay="0"/>
                                  </p:stCondLst>
                                  <p:childTnLst>
                                    <p:set>
                                      <p:cBhvr>
                                        <p:cTn id="127" dur="1" fill="hold">
                                          <p:stCondLst>
                                            <p:cond delay="0"/>
                                          </p:stCondLst>
                                        </p:cTn>
                                        <p:tgtEl>
                                          <p:spTgt spid="1203"/>
                                        </p:tgtEl>
                                        <p:attrNameLst>
                                          <p:attrName>style.visibility</p:attrName>
                                        </p:attrNameLst>
                                      </p:cBhvr>
                                      <p:to>
                                        <p:strVal val="visible"/>
                                      </p:to>
                                    </p:set>
                                    <p:animEffect transition="in" filter="fade">
                                      <p:cBhvr>
                                        <p:cTn id="128" dur="500"/>
                                        <p:tgtEl>
                                          <p:spTgt spid="1203"/>
                                        </p:tgtEl>
                                      </p:cBhvr>
                                    </p:animEffect>
                                  </p:childTnLst>
                                </p:cTn>
                              </p:par>
                            </p:childTnLst>
                          </p:cTn>
                        </p:par>
                        <p:par>
                          <p:cTn id="129" fill="hold">
                            <p:stCondLst>
                              <p:cond delay="6000"/>
                            </p:stCondLst>
                            <p:childTnLst>
                              <p:par>
                                <p:cTn id="130" presetID="10" presetClass="entr" presetSubtype="0" fill="hold" nodeType="afterEffect">
                                  <p:stCondLst>
                                    <p:cond delay="0"/>
                                  </p:stCondLst>
                                  <p:childTnLst>
                                    <p:set>
                                      <p:cBhvr>
                                        <p:cTn id="131" dur="1" fill="hold">
                                          <p:stCondLst>
                                            <p:cond delay="0"/>
                                          </p:stCondLst>
                                        </p:cTn>
                                        <p:tgtEl>
                                          <p:spTgt spid="1033"/>
                                        </p:tgtEl>
                                        <p:attrNameLst>
                                          <p:attrName>style.visibility</p:attrName>
                                        </p:attrNameLst>
                                      </p:cBhvr>
                                      <p:to>
                                        <p:strVal val="visible"/>
                                      </p:to>
                                    </p:set>
                                    <p:animEffect transition="in" filter="fade">
                                      <p:cBhvr>
                                        <p:cTn id="132"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1" grpId="0" animBg="1"/>
      <p:bldP spid="870" grpId="0"/>
      <p:bldP spid="896" grpId="0" animBg="1"/>
      <p:bldP spid="921" grpId="0"/>
      <p:bldP spid="995" grpId="0"/>
      <p:bldP spid="1004" grpId="0"/>
      <p:bldP spid="1005" grpId="0" animBg="1"/>
      <p:bldP spid="1006" grpId="0"/>
      <p:bldP spid="1071" grpId="0"/>
      <p:bldP spid="25" grpId="0" animBg="1"/>
      <p:bldP spid="25" grpId="1"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C48D-71E6-37F7-11E8-6051E9908060}"/>
              </a:ext>
            </a:extLst>
          </p:cNvPr>
          <p:cNvSpPr>
            <a:spLocks noGrp="1"/>
          </p:cNvSpPr>
          <p:nvPr>
            <p:ph type="title"/>
          </p:nvPr>
        </p:nvSpPr>
        <p:spPr/>
        <p:txBody>
          <a:bodyPr>
            <a:normAutofit/>
          </a:bodyPr>
          <a:lstStyle/>
          <a:p>
            <a:r>
              <a:rPr lang="en-US" sz="3200" dirty="0"/>
              <a:t>Controls: App Control – Monitor</a:t>
            </a:r>
          </a:p>
        </p:txBody>
      </p:sp>
      <p:grpSp>
        <p:nvGrpSpPr>
          <p:cNvPr id="4" name="Group 3">
            <a:extLst>
              <a:ext uri="{FF2B5EF4-FFF2-40B4-BE49-F238E27FC236}">
                <a16:creationId xmlns:a16="http://schemas.microsoft.com/office/drawing/2014/main" id="{5C5F8CD1-5E94-182D-3532-7DC72CDE6795}"/>
              </a:ext>
              <a:ext uri="{C183D7F6-B498-43B3-948B-1728B52AA6E4}">
                <adec:decorative xmlns:adec="http://schemas.microsoft.com/office/drawing/2017/decorative" val="1"/>
              </a:ext>
            </a:extLst>
          </p:cNvPr>
          <p:cNvGrpSpPr/>
          <p:nvPr/>
        </p:nvGrpSpPr>
        <p:grpSpPr>
          <a:xfrm>
            <a:off x="-2" y="1582699"/>
            <a:ext cx="12077707" cy="4343442"/>
            <a:chOff x="-2" y="1582699"/>
            <a:chExt cx="12077707" cy="4343442"/>
          </a:xfrm>
        </p:grpSpPr>
        <p:sp>
          <p:nvSpPr>
            <p:cNvPr id="3" name="Rectangle: Top Corners Rounded 2">
              <a:extLst>
                <a:ext uri="{FF2B5EF4-FFF2-40B4-BE49-F238E27FC236}">
                  <a16:creationId xmlns:a16="http://schemas.microsoft.com/office/drawing/2014/main" id="{FD85278B-10BE-EB28-2ED6-1F0F7C5A914D}"/>
                </a:ext>
                <a:ext uri="{C183D7F6-B498-43B3-948B-1728B52AA6E4}">
                  <adec:decorative xmlns:adec="http://schemas.microsoft.com/office/drawing/2017/decorative" val="1"/>
                </a:ext>
              </a:extLst>
            </p:cNvPr>
            <p:cNvSpPr/>
            <p:nvPr/>
          </p:nvSpPr>
          <p:spPr bwMode="auto">
            <a:xfrm rot="5400000" flipH="1">
              <a:off x="-1790722" y="3373419"/>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5" name="Rectangle: Rounded Corners 4">
              <a:extLst>
                <a:ext uri="{FF2B5EF4-FFF2-40B4-BE49-F238E27FC236}">
                  <a16:creationId xmlns:a16="http://schemas.microsoft.com/office/drawing/2014/main" id="{605DF762-1D8B-69BC-8EBE-C0EBB39413C6}"/>
                </a:ext>
                <a:ext uri="{C183D7F6-B498-43B3-948B-1728B52AA6E4}">
                  <adec:decorative xmlns:adec="http://schemas.microsoft.com/office/drawing/2017/decorative" val="1"/>
                </a:ext>
              </a:extLst>
            </p:cNvPr>
            <p:cNvSpPr/>
            <p:nvPr/>
          </p:nvSpPr>
          <p:spPr bwMode="auto">
            <a:xfrm>
              <a:off x="393700" y="1654476"/>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14" name="Rectangle: Top Corners Rounded 13">
              <a:hlinkClick r:id="" action="ppaction://noaction"/>
              <a:extLst>
                <a:ext uri="{FF2B5EF4-FFF2-40B4-BE49-F238E27FC236}">
                  <a16:creationId xmlns:a16="http://schemas.microsoft.com/office/drawing/2014/main" id="{303B6890-F9CA-2359-92F8-3211DD85DB1F}"/>
                </a:ext>
                <a:ext uri="{C183D7F6-B498-43B3-948B-1728B52AA6E4}">
                  <adec:decorative xmlns:adec="http://schemas.microsoft.com/office/drawing/2017/decorative" val="1"/>
                </a:ext>
              </a:extLst>
            </p:cNvPr>
            <p:cNvSpPr/>
            <p:nvPr/>
          </p:nvSpPr>
          <p:spPr bwMode="auto">
            <a:xfrm rot="16200000">
              <a:off x="7159384" y="-106381"/>
              <a:ext cx="2115040" cy="7721603"/>
            </a:xfrm>
            <a:prstGeom prst="round2SameRect">
              <a:avLst>
                <a:gd name="adj1" fmla="val 8349"/>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200"/>
                </a:spcAft>
              </a:pPr>
              <a:endParaRPr lang="en-US" sz="1400">
                <a:solidFill>
                  <a:schemeClr val="tx1"/>
                </a:solidFill>
              </a:endParaRPr>
            </a:p>
          </p:txBody>
        </p:sp>
      </p:grpSp>
      <p:pic>
        <p:nvPicPr>
          <p:cNvPr id="7" name="Picture 6" descr="A screen capture of a dialogue box on Session">
            <a:extLst>
              <a:ext uri="{FF2B5EF4-FFF2-40B4-BE49-F238E27FC236}">
                <a16:creationId xmlns:a16="http://schemas.microsoft.com/office/drawing/2014/main" id="{9B898FDC-2B01-8238-2499-FD5EA8CCB334}"/>
              </a:ext>
            </a:extLst>
          </p:cNvPr>
          <p:cNvPicPr>
            <a:picLocks/>
          </p:cNvPicPr>
          <p:nvPr/>
        </p:nvPicPr>
        <p:blipFill rotWithShape="1">
          <a:blip r:embed="rId2"/>
          <a:srcRect t="134" b="134"/>
          <a:stretch/>
        </p:blipFill>
        <p:spPr>
          <a:xfrm>
            <a:off x="1285875" y="1884891"/>
            <a:ext cx="2333625" cy="3458634"/>
          </a:xfrm>
          <a:prstGeom prst="roundRect">
            <a:avLst>
              <a:gd name="adj" fmla="val 4380"/>
            </a:avLst>
          </a:prstGeom>
          <a:ln w="3175">
            <a:solidFill>
              <a:schemeClr val="bg1">
                <a:lumMod val="85000"/>
              </a:schemeClr>
            </a:solidFill>
          </a:ln>
          <a:effectLst/>
        </p:spPr>
      </p:pic>
      <p:sp>
        <p:nvSpPr>
          <p:cNvPr id="13" name="TextBox 12">
            <a:extLst>
              <a:ext uri="{FF2B5EF4-FFF2-40B4-BE49-F238E27FC236}">
                <a16:creationId xmlns:a16="http://schemas.microsoft.com/office/drawing/2014/main" id="{FD8B894A-353C-B037-E720-9217B07516E0}"/>
              </a:ext>
            </a:extLst>
          </p:cNvPr>
          <p:cNvSpPr txBox="1"/>
          <p:nvPr/>
        </p:nvSpPr>
        <p:spPr>
          <a:xfrm>
            <a:off x="4456253" y="2938812"/>
            <a:ext cx="7150531" cy="1631216"/>
          </a:xfrm>
          <a:prstGeom prst="rect">
            <a:avLst/>
          </a:prstGeom>
          <a:noFill/>
        </p:spPr>
        <p:txBody>
          <a:bodyPr wrap="square">
            <a:spAutoFit/>
          </a:bodyPr>
          <a:lstStyle/>
          <a:p>
            <a:r>
              <a:rPr lang="en-US" sz="2000" dirty="0"/>
              <a:t>Typically used to monitor and alert on users’ behavior in MDCA as well as if you want MDCA to detect a new application or web sites that you want to protect access to using MDCA policies because it may not be targetable in Conditional Access.</a:t>
            </a:r>
          </a:p>
        </p:txBody>
      </p:sp>
    </p:spTree>
    <p:extLst>
      <p:ext uri="{BB962C8B-B14F-4D97-AF65-F5344CB8AC3E}">
        <p14:creationId xmlns:p14="http://schemas.microsoft.com/office/powerpoint/2010/main" val="118425086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C48D-71E6-37F7-11E8-6051E9908060}"/>
              </a:ext>
            </a:extLst>
          </p:cNvPr>
          <p:cNvSpPr>
            <a:spLocks noGrp="1"/>
          </p:cNvSpPr>
          <p:nvPr>
            <p:ph type="title"/>
          </p:nvPr>
        </p:nvSpPr>
        <p:spPr>
          <a:xfrm>
            <a:off x="588263" y="457200"/>
            <a:ext cx="11018520" cy="553998"/>
          </a:xfrm>
        </p:spPr>
        <p:txBody>
          <a:bodyPr>
            <a:normAutofit/>
          </a:bodyPr>
          <a:lstStyle/>
          <a:p>
            <a:r>
              <a:rPr lang="en-US" sz="3200" dirty="0"/>
              <a:t>Controls: App Control – Monitor – Block downloads</a:t>
            </a:r>
          </a:p>
        </p:txBody>
      </p:sp>
      <p:grpSp>
        <p:nvGrpSpPr>
          <p:cNvPr id="6" name="Group 5">
            <a:extLst>
              <a:ext uri="{FF2B5EF4-FFF2-40B4-BE49-F238E27FC236}">
                <a16:creationId xmlns:a16="http://schemas.microsoft.com/office/drawing/2014/main" id="{9AE7139A-576E-343B-1CBE-EC57DA71A9F4}"/>
              </a:ext>
              <a:ext uri="{C183D7F6-B498-43B3-948B-1728B52AA6E4}">
                <adec:decorative xmlns:adec="http://schemas.microsoft.com/office/drawing/2017/decorative" val="1"/>
              </a:ext>
            </a:extLst>
          </p:cNvPr>
          <p:cNvGrpSpPr/>
          <p:nvPr/>
        </p:nvGrpSpPr>
        <p:grpSpPr>
          <a:xfrm>
            <a:off x="-2" y="1582699"/>
            <a:ext cx="12077702" cy="4343442"/>
            <a:chOff x="-2" y="1582699"/>
            <a:chExt cx="12077702" cy="4343442"/>
          </a:xfrm>
        </p:grpSpPr>
        <p:sp>
          <p:nvSpPr>
            <p:cNvPr id="13" name="Rectangle: Top Corners Rounded 12">
              <a:extLst>
                <a:ext uri="{FF2B5EF4-FFF2-40B4-BE49-F238E27FC236}">
                  <a16:creationId xmlns:a16="http://schemas.microsoft.com/office/drawing/2014/main" id="{835CD396-3CAE-C93A-6933-DD7318B72568}"/>
                </a:ext>
                <a:ext uri="{C183D7F6-B498-43B3-948B-1728B52AA6E4}">
                  <adec:decorative xmlns:adec="http://schemas.microsoft.com/office/drawing/2017/decorative" val="1"/>
                </a:ext>
              </a:extLst>
            </p:cNvPr>
            <p:cNvSpPr/>
            <p:nvPr/>
          </p:nvSpPr>
          <p:spPr bwMode="auto">
            <a:xfrm rot="5400000" flipH="1">
              <a:off x="-1790722" y="3373419"/>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14" name="Rectangle: Rounded Corners 13">
              <a:extLst>
                <a:ext uri="{FF2B5EF4-FFF2-40B4-BE49-F238E27FC236}">
                  <a16:creationId xmlns:a16="http://schemas.microsoft.com/office/drawing/2014/main" id="{4DEBA1F6-65BD-5A6C-F986-899F5000FF47}"/>
                </a:ext>
                <a:ext uri="{C183D7F6-B498-43B3-948B-1728B52AA6E4}">
                  <adec:decorative xmlns:adec="http://schemas.microsoft.com/office/drawing/2017/decorative" val="1"/>
                </a:ext>
              </a:extLst>
            </p:cNvPr>
            <p:cNvSpPr/>
            <p:nvPr/>
          </p:nvSpPr>
          <p:spPr bwMode="auto">
            <a:xfrm>
              <a:off x="393700" y="1654476"/>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pic>
        <p:nvPicPr>
          <p:cNvPr id="20" name="Picture 19" descr="A screen capture of a dialogue box on Session">
            <a:extLst>
              <a:ext uri="{FF2B5EF4-FFF2-40B4-BE49-F238E27FC236}">
                <a16:creationId xmlns:a16="http://schemas.microsoft.com/office/drawing/2014/main" id="{6428E9E0-7E9E-BCA7-B8D4-E156E5C708ED}"/>
              </a:ext>
            </a:extLst>
          </p:cNvPr>
          <p:cNvPicPr>
            <a:picLocks/>
          </p:cNvPicPr>
          <p:nvPr/>
        </p:nvPicPr>
        <p:blipFill rotWithShape="1">
          <a:blip r:embed="rId2"/>
          <a:srcRect l="-100" r="-100"/>
          <a:stretch/>
        </p:blipFill>
        <p:spPr>
          <a:xfrm>
            <a:off x="1341654" y="1945190"/>
            <a:ext cx="2399863" cy="3618460"/>
          </a:xfrm>
          <a:prstGeom prst="roundRect">
            <a:avLst>
              <a:gd name="adj" fmla="val 4380"/>
            </a:avLst>
          </a:prstGeom>
          <a:ln w="3175">
            <a:solidFill>
              <a:schemeClr val="bg1">
                <a:lumMod val="85000"/>
              </a:schemeClr>
            </a:solidFill>
          </a:ln>
          <a:effectLst/>
        </p:spPr>
      </p:pic>
      <p:pic>
        <p:nvPicPr>
          <p:cNvPr id="21" name="Picture 20" descr="A screen capture of a dialogue box on Client apps">
            <a:extLst>
              <a:ext uri="{FF2B5EF4-FFF2-40B4-BE49-F238E27FC236}">
                <a16:creationId xmlns:a16="http://schemas.microsoft.com/office/drawing/2014/main" id="{341CA0F4-3A33-01B4-DE9A-AB1E4ADEDA18}"/>
              </a:ext>
            </a:extLst>
          </p:cNvPr>
          <p:cNvPicPr>
            <a:picLocks/>
          </p:cNvPicPr>
          <p:nvPr/>
        </p:nvPicPr>
        <p:blipFill>
          <a:blip r:embed="rId3"/>
          <a:stretch>
            <a:fillRect/>
          </a:stretch>
        </p:blipFill>
        <p:spPr>
          <a:xfrm>
            <a:off x="6892486" y="1811038"/>
            <a:ext cx="2156702" cy="2686282"/>
          </a:xfrm>
          <a:prstGeom prst="rect">
            <a:avLst/>
          </a:prstGeom>
        </p:spPr>
      </p:pic>
      <p:sp>
        <p:nvSpPr>
          <p:cNvPr id="19" name="Rectangle: Top Corners Rounded 18">
            <a:hlinkClick r:id="" action="ppaction://noaction"/>
            <a:extLst>
              <a:ext uri="{FF2B5EF4-FFF2-40B4-BE49-F238E27FC236}">
                <a16:creationId xmlns:a16="http://schemas.microsoft.com/office/drawing/2014/main" id="{DE4D6E15-270A-A5E7-CF01-3B93C92714E7}"/>
              </a:ext>
              <a:ext uri="{C183D7F6-B498-43B3-948B-1728B52AA6E4}">
                <adec:decorative xmlns:adec="http://schemas.microsoft.com/office/drawing/2017/decorative" val="1"/>
              </a:ext>
            </a:extLst>
          </p:cNvPr>
          <p:cNvSpPr/>
          <p:nvPr/>
        </p:nvSpPr>
        <p:spPr bwMode="auto">
          <a:xfrm>
            <a:off x="4143375" y="4724760"/>
            <a:ext cx="7654925" cy="1129606"/>
          </a:xfrm>
          <a:prstGeom prst="round2SameRect">
            <a:avLst>
              <a:gd name="adj1" fmla="val 13063"/>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spcAft>
                <a:spcPts val="200"/>
              </a:spcAft>
            </a:pPr>
            <a:r>
              <a:rPr lang="en-US" sz="1400">
                <a:solidFill>
                  <a:schemeClr val="tx1"/>
                </a:solidFill>
              </a:rPr>
              <a:t>Typically used for read-only access to resources not supported by App Restrictions. Only</a:t>
            </a:r>
            <a:br>
              <a:rPr lang="en-US" sz="1400">
                <a:solidFill>
                  <a:schemeClr val="tx1"/>
                </a:solidFill>
              </a:rPr>
            </a:br>
            <a:r>
              <a:rPr lang="en-US" sz="1400">
                <a:solidFill>
                  <a:schemeClr val="tx1"/>
                </a:solidFill>
              </a:rPr>
              <a:t>web-based applications are supported. Consider if all or only web traffic is sent to MDCA.</a:t>
            </a:r>
          </a:p>
        </p:txBody>
      </p:sp>
    </p:spTree>
    <p:extLst>
      <p:ext uri="{BB962C8B-B14F-4D97-AF65-F5344CB8AC3E}">
        <p14:creationId xmlns:p14="http://schemas.microsoft.com/office/powerpoint/2010/main" val="41105779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C48D-71E6-37F7-11E8-6051E9908060}"/>
              </a:ext>
            </a:extLst>
          </p:cNvPr>
          <p:cNvSpPr>
            <a:spLocks noGrp="1"/>
          </p:cNvSpPr>
          <p:nvPr>
            <p:ph type="title"/>
          </p:nvPr>
        </p:nvSpPr>
        <p:spPr>
          <a:xfrm>
            <a:off x="588263" y="457200"/>
            <a:ext cx="11018520" cy="553998"/>
          </a:xfrm>
        </p:spPr>
        <p:txBody>
          <a:bodyPr>
            <a:normAutofit/>
          </a:bodyPr>
          <a:lstStyle/>
          <a:p>
            <a:r>
              <a:rPr lang="en-US" sz="3200" dirty="0"/>
              <a:t>Controls: App Control – MDCA Custom Policy</a:t>
            </a:r>
          </a:p>
        </p:txBody>
      </p:sp>
      <p:sp>
        <p:nvSpPr>
          <p:cNvPr id="7" name="Rectangle: Top Corners Rounded 6">
            <a:extLst>
              <a:ext uri="{FF2B5EF4-FFF2-40B4-BE49-F238E27FC236}">
                <a16:creationId xmlns:a16="http://schemas.microsoft.com/office/drawing/2014/main" id="{25F52C71-4AF6-A19C-62FD-D2CF819900A4}"/>
              </a:ext>
              <a:ext uri="{C183D7F6-B498-43B3-948B-1728B52AA6E4}">
                <adec:decorative xmlns:adec="http://schemas.microsoft.com/office/drawing/2017/decorative" val="1"/>
              </a:ext>
            </a:extLst>
          </p:cNvPr>
          <p:cNvSpPr/>
          <p:nvPr/>
        </p:nvSpPr>
        <p:spPr bwMode="auto">
          <a:xfrm rot="5400000" flipH="1">
            <a:off x="-1790722" y="3373419"/>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8" name="Rectangle: Rounded Corners 7">
            <a:extLst>
              <a:ext uri="{FF2B5EF4-FFF2-40B4-BE49-F238E27FC236}">
                <a16:creationId xmlns:a16="http://schemas.microsoft.com/office/drawing/2014/main" id="{068922F4-0164-78AD-0623-4CFBAEAA589B}"/>
              </a:ext>
              <a:ext uri="{C183D7F6-B498-43B3-948B-1728B52AA6E4}">
                <adec:decorative xmlns:adec="http://schemas.microsoft.com/office/drawing/2017/decorative" val="1"/>
              </a:ext>
            </a:extLst>
          </p:cNvPr>
          <p:cNvSpPr/>
          <p:nvPr/>
        </p:nvSpPr>
        <p:spPr bwMode="auto">
          <a:xfrm>
            <a:off x="393700" y="1654476"/>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pic>
        <p:nvPicPr>
          <p:cNvPr id="9" name="Picture 8" descr="A screen capture of a dialogue box on Session">
            <a:extLst>
              <a:ext uri="{FF2B5EF4-FFF2-40B4-BE49-F238E27FC236}">
                <a16:creationId xmlns:a16="http://schemas.microsoft.com/office/drawing/2014/main" id="{432581F8-89D8-FD22-705F-CAF1B48FB682}"/>
              </a:ext>
            </a:extLst>
          </p:cNvPr>
          <p:cNvPicPr>
            <a:picLocks noChangeAspect="1"/>
          </p:cNvPicPr>
          <p:nvPr/>
        </p:nvPicPr>
        <p:blipFill rotWithShape="1">
          <a:blip r:embed="rId2"/>
          <a:srcRect/>
          <a:stretch/>
        </p:blipFill>
        <p:spPr>
          <a:xfrm>
            <a:off x="1136650" y="1858456"/>
            <a:ext cx="2244351" cy="3791928"/>
          </a:xfrm>
          <a:prstGeom prst="roundRect">
            <a:avLst>
              <a:gd name="adj" fmla="val 4380"/>
            </a:avLst>
          </a:prstGeom>
          <a:ln w="3175">
            <a:solidFill>
              <a:schemeClr val="bg1">
                <a:lumMod val="85000"/>
              </a:schemeClr>
            </a:solidFill>
          </a:ln>
          <a:effectLst/>
        </p:spPr>
      </p:pic>
      <p:pic>
        <p:nvPicPr>
          <p:cNvPr id="10" name="Picture 9" descr="A screen capture of a dialogue box on create session policy">
            <a:extLst>
              <a:ext uri="{FF2B5EF4-FFF2-40B4-BE49-F238E27FC236}">
                <a16:creationId xmlns:a16="http://schemas.microsoft.com/office/drawing/2014/main" id="{0AE7B172-F53D-7F27-53A3-32EC0CC2C060}"/>
              </a:ext>
            </a:extLst>
          </p:cNvPr>
          <p:cNvPicPr>
            <a:picLocks/>
          </p:cNvPicPr>
          <p:nvPr/>
        </p:nvPicPr>
        <p:blipFill>
          <a:blip r:embed="rId3"/>
          <a:stretch>
            <a:fillRect/>
          </a:stretch>
        </p:blipFill>
        <p:spPr>
          <a:xfrm>
            <a:off x="4244173" y="1894093"/>
            <a:ext cx="3452159" cy="2606266"/>
          </a:xfrm>
          <a:prstGeom prst="rect">
            <a:avLst/>
          </a:prstGeom>
        </p:spPr>
      </p:pic>
      <p:pic>
        <p:nvPicPr>
          <p:cNvPr id="11" name="Picture 10" descr="A screen capture of a dialogue box on Actions">
            <a:extLst>
              <a:ext uri="{FF2B5EF4-FFF2-40B4-BE49-F238E27FC236}">
                <a16:creationId xmlns:a16="http://schemas.microsoft.com/office/drawing/2014/main" id="{C5CF8471-670E-BEC0-E08F-B0B0F03810A8}"/>
              </a:ext>
            </a:extLst>
          </p:cNvPr>
          <p:cNvPicPr>
            <a:picLocks/>
          </p:cNvPicPr>
          <p:nvPr/>
        </p:nvPicPr>
        <p:blipFill rotWithShape="1">
          <a:blip r:embed="rId4"/>
          <a:srcRect l="221" r="2162"/>
          <a:stretch/>
        </p:blipFill>
        <p:spPr>
          <a:xfrm>
            <a:off x="7864607" y="1894093"/>
            <a:ext cx="4044818" cy="2606266"/>
          </a:xfrm>
          <a:prstGeom prst="rect">
            <a:avLst/>
          </a:prstGeom>
        </p:spPr>
      </p:pic>
      <p:sp>
        <p:nvSpPr>
          <p:cNvPr id="19" name="Rectangle: Top Corners Rounded 18">
            <a:hlinkClick r:id="" action="ppaction://noaction"/>
            <a:extLst>
              <a:ext uri="{FF2B5EF4-FFF2-40B4-BE49-F238E27FC236}">
                <a16:creationId xmlns:a16="http://schemas.microsoft.com/office/drawing/2014/main" id="{3407CAFE-4052-E7F0-B483-65886E315FA0}"/>
              </a:ext>
              <a:ext uri="{C183D7F6-B498-43B3-948B-1728B52AA6E4}">
                <adec:decorative xmlns:adec="http://schemas.microsoft.com/office/drawing/2017/decorative" val="1"/>
              </a:ext>
            </a:extLst>
          </p:cNvPr>
          <p:cNvSpPr/>
          <p:nvPr/>
        </p:nvSpPr>
        <p:spPr bwMode="auto">
          <a:xfrm>
            <a:off x="4143375" y="4724760"/>
            <a:ext cx="7654925" cy="1129606"/>
          </a:xfrm>
          <a:prstGeom prst="round2SameRect">
            <a:avLst>
              <a:gd name="adj1" fmla="val 13063"/>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spcAft>
                <a:spcPts val="400"/>
              </a:spcAft>
            </a:pPr>
            <a:r>
              <a:rPr lang="en-US" sz="1400">
                <a:solidFill>
                  <a:schemeClr val="tx1"/>
                </a:solidFill>
              </a:rPr>
              <a:t>Typically used to restrict uploads/downloads.</a:t>
            </a:r>
          </a:p>
          <a:p>
            <a:pPr algn="l">
              <a:spcAft>
                <a:spcPts val="400"/>
              </a:spcAft>
            </a:pPr>
            <a:r>
              <a:rPr lang="en-US" sz="1400">
                <a:solidFill>
                  <a:schemeClr val="tx1"/>
                </a:solidFill>
              </a:rPr>
              <a:t>Examples include downloading content and protecting it with a Microsoft Information Protection label.</a:t>
            </a:r>
          </a:p>
          <a:p>
            <a:pPr algn="l">
              <a:spcAft>
                <a:spcPts val="400"/>
              </a:spcAft>
            </a:pPr>
            <a:r>
              <a:rPr lang="en-US" sz="1400">
                <a:solidFill>
                  <a:schemeClr val="tx1"/>
                </a:solidFill>
              </a:rPr>
              <a:t>Only supported for web-based access.</a:t>
            </a:r>
          </a:p>
        </p:txBody>
      </p:sp>
    </p:spTree>
    <p:extLst>
      <p:ext uri="{BB962C8B-B14F-4D97-AF65-F5344CB8AC3E}">
        <p14:creationId xmlns:p14="http://schemas.microsoft.com/office/powerpoint/2010/main" val="40980802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21AA3EFE-26AF-D567-48EE-52FF33AF98E9}"/>
              </a:ext>
              <a:ext uri="{C183D7F6-B498-43B3-948B-1728B52AA6E4}">
                <adec:decorative xmlns:adec="http://schemas.microsoft.com/office/drawing/2017/decorative" val="1"/>
              </a:ext>
            </a:extLst>
          </p:cNvPr>
          <p:cNvSpPr/>
          <p:nvPr/>
        </p:nvSpPr>
        <p:spPr bwMode="auto">
          <a:xfrm rot="10800000" flipH="1" flipV="1">
            <a:off x="6091614" y="3837138"/>
            <a:ext cx="4099560" cy="2423160"/>
          </a:xfrm>
          <a:prstGeom prst="roundRect">
            <a:avLst>
              <a:gd name="adj" fmla="val 3601"/>
            </a:avLst>
          </a:prstGeom>
          <a:solidFill>
            <a:srgbClr val="0070C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0" name="Rectangle: Rounded Corners 29">
            <a:extLst>
              <a:ext uri="{FF2B5EF4-FFF2-40B4-BE49-F238E27FC236}">
                <a16:creationId xmlns:a16="http://schemas.microsoft.com/office/drawing/2014/main" id="{AFD62078-DAF0-789F-A338-6B0366B5E8B1}"/>
              </a:ext>
              <a:ext uri="{C183D7F6-B498-43B3-948B-1728B52AA6E4}">
                <adec:decorative xmlns:adec="http://schemas.microsoft.com/office/drawing/2017/decorative" val="1"/>
              </a:ext>
            </a:extLst>
          </p:cNvPr>
          <p:cNvSpPr/>
          <p:nvPr/>
        </p:nvSpPr>
        <p:spPr bwMode="auto">
          <a:xfrm rot="10800000" flipH="1" flipV="1">
            <a:off x="586740" y="3837138"/>
            <a:ext cx="4099560" cy="2421296"/>
          </a:xfrm>
          <a:prstGeom prst="roundRect">
            <a:avLst>
              <a:gd name="adj" fmla="val 3601"/>
            </a:avLst>
          </a:prstGeom>
          <a:solidFill>
            <a:srgbClr val="0070C0"/>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19" name="Title 1">
            <a:extLst>
              <a:ext uri="{FF2B5EF4-FFF2-40B4-BE49-F238E27FC236}">
                <a16:creationId xmlns:a16="http://schemas.microsoft.com/office/drawing/2014/main" id="{10FD60A3-58AD-4C01-9E15-5BE9D324770F}"/>
              </a:ext>
            </a:extLst>
          </p:cNvPr>
          <p:cNvSpPr>
            <a:spLocks noGrp="1"/>
          </p:cNvSpPr>
          <p:nvPr>
            <p:ph type="title"/>
          </p:nvPr>
        </p:nvSpPr>
        <p:spPr>
          <a:xfrm>
            <a:off x="588263" y="457200"/>
            <a:ext cx="11018520" cy="553998"/>
          </a:xfrm>
        </p:spPr>
        <p:txBody>
          <a:bodyPr>
            <a:normAutofit/>
          </a:bodyPr>
          <a:lstStyle/>
          <a:p>
            <a:r>
              <a:rPr lang="en-US" sz="3200" dirty="0"/>
              <a:t>Controls: App Control – Example </a:t>
            </a:r>
            <a:r>
              <a:rPr lang="da-DK" sz="3200" dirty="0"/>
              <a:t>Guest User Access</a:t>
            </a:r>
          </a:p>
        </p:txBody>
      </p:sp>
      <p:sp>
        <p:nvSpPr>
          <p:cNvPr id="2" name="Rectangle: Rounded Corners 1">
            <a:extLst>
              <a:ext uri="{FF2B5EF4-FFF2-40B4-BE49-F238E27FC236}">
                <a16:creationId xmlns:a16="http://schemas.microsoft.com/office/drawing/2014/main" id="{B17ADE51-FD37-6656-B1A2-1E6F79C7B91C}"/>
              </a:ext>
              <a:ext uri="{C183D7F6-B498-43B3-948B-1728B52AA6E4}">
                <adec:decorative xmlns:adec="http://schemas.microsoft.com/office/drawing/2017/decorative" val="1"/>
              </a:ext>
            </a:extLst>
          </p:cNvPr>
          <p:cNvSpPr/>
          <p:nvPr/>
        </p:nvSpPr>
        <p:spPr bwMode="auto">
          <a:xfrm rot="10800000" flipH="1" flipV="1">
            <a:off x="586740" y="1214516"/>
            <a:ext cx="11018520" cy="2229524"/>
          </a:xfrm>
          <a:prstGeom prst="roundRect">
            <a:avLst>
              <a:gd name="adj" fmla="val 3601"/>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594360"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5" name="Rectangle: Rounded Corners 4">
            <a:extLst>
              <a:ext uri="{FF2B5EF4-FFF2-40B4-BE49-F238E27FC236}">
                <a16:creationId xmlns:a16="http://schemas.microsoft.com/office/drawing/2014/main" id="{3828E06F-9198-7B7D-49C0-4FB6F9848EEA}"/>
              </a:ext>
              <a:ext uri="{C183D7F6-B498-43B3-948B-1728B52AA6E4}">
                <adec:decorative xmlns:adec="http://schemas.microsoft.com/office/drawing/2017/decorative" val="1"/>
              </a:ext>
            </a:extLst>
          </p:cNvPr>
          <p:cNvSpPr/>
          <p:nvPr/>
        </p:nvSpPr>
        <p:spPr bwMode="auto">
          <a:xfrm>
            <a:off x="5456260" y="1406327"/>
            <a:ext cx="5940100" cy="1812800"/>
          </a:xfrm>
          <a:prstGeom prst="roundRect">
            <a:avLst>
              <a:gd name="adj" fmla="val 7563"/>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de-DE" sz="1961">
              <a:solidFill>
                <a:srgbClr val="FFFFFF"/>
              </a:solidFill>
              <a:latin typeface="Segoe UI"/>
              <a:ea typeface="Segoe UI" pitchFamily="34" charset="0"/>
              <a:cs typeface="Segoe UI" pitchFamily="34" charset="0"/>
            </a:endParaRPr>
          </a:p>
        </p:txBody>
      </p:sp>
      <p:pic>
        <p:nvPicPr>
          <p:cNvPr id="36" name="Graphic 35">
            <a:extLst>
              <a:ext uri="{FF2B5EF4-FFF2-40B4-BE49-F238E27FC236}">
                <a16:creationId xmlns:a16="http://schemas.microsoft.com/office/drawing/2014/main" id="{D95EAF0C-7B4E-5273-3485-566153BF79E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06743" y="1803651"/>
            <a:ext cx="509076" cy="509076"/>
          </a:xfrm>
          <a:prstGeom prst="rect">
            <a:avLst/>
          </a:prstGeom>
        </p:spPr>
      </p:pic>
      <p:sp>
        <p:nvSpPr>
          <p:cNvPr id="65" name="people_4">
            <a:extLst>
              <a:ext uri="{FF2B5EF4-FFF2-40B4-BE49-F238E27FC236}">
                <a16:creationId xmlns:a16="http://schemas.microsoft.com/office/drawing/2014/main" id="{A7B160BF-4F53-13D7-D7EE-668FE0B27827}"/>
              </a:ext>
              <a:ext uri="{C183D7F6-B498-43B3-948B-1728B52AA6E4}">
                <adec:decorative xmlns:adec="http://schemas.microsoft.com/office/drawing/2017/decorative" val="1"/>
              </a:ext>
            </a:extLst>
          </p:cNvPr>
          <p:cNvSpPr>
            <a:spLocks noChangeAspect="1" noEditPoints="1"/>
          </p:cNvSpPr>
          <p:nvPr/>
        </p:nvSpPr>
        <p:spPr bwMode="auto">
          <a:xfrm>
            <a:off x="1595156" y="212330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POI_ECAF">
            <a:extLst>
              <a:ext uri="{FF2B5EF4-FFF2-40B4-BE49-F238E27FC236}">
                <a16:creationId xmlns:a16="http://schemas.microsoft.com/office/drawing/2014/main" id="{DE2CAEC8-3F9F-6263-5DB1-46E5B69DEDB2}"/>
              </a:ext>
              <a:ext uri="{C183D7F6-B498-43B3-948B-1728B52AA6E4}">
                <adec:decorative xmlns:adec="http://schemas.microsoft.com/office/drawing/2017/decorative" val="1"/>
              </a:ext>
            </a:extLst>
          </p:cNvPr>
          <p:cNvSpPr>
            <a:spLocks noChangeAspect="1" noEditPoints="1"/>
          </p:cNvSpPr>
          <p:nvPr/>
        </p:nvSpPr>
        <p:spPr bwMode="auto">
          <a:xfrm>
            <a:off x="877214" y="2123301"/>
            <a:ext cx="228577" cy="365760"/>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3" name="Fingerprint_E928">
            <a:extLst>
              <a:ext uri="{FF2B5EF4-FFF2-40B4-BE49-F238E27FC236}">
                <a16:creationId xmlns:a16="http://schemas.microsoft.com/office/drawing/2014/main" id="{4D89F0F1-C863-0C83-E016-41A52D1587F7}"/>
              </a:ext>
              <a:ext uri="{C183D7F6-B498-43B3-948B-1728B52AA6E4}">
                <adec:decorative xmlns:adec="http://schemas.microsoft.com/office/drawing/2017/decorative" val="1"/>
              </a:ext>
            </a:extLst>
          </p:cNvPr>
          <p:cNvSpPr>
            <a:spLocks noChangeAspect="1" noEditPoints="1"/>
          </p:cNvSpPr>
          <p:nvPr/>
        </p:nvSpPr>
        <p:spPr bwMode="auto">
          <a:xfrm>
            <a:off x="1196056" y="2289465"/>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4" name="network">
            <a:extLst>
              <a:ext uri="{FF2B5EF4-FFF2-40B4-BE49-F238E27FC236}">
                <a16:creationId xmlns:a16="http://schemas.microsoft.com/office/drawing/2014/main" id="{D1C51E21-A625-7144-D497-F8290268AB70}"/>
              </a:ext>
              <a:ext uri="{C183D7F6-B498-43B3-948B-1728B52AA6E4}">
                <adec:decorative xmlns:adec="http://schemas.microsoft.com/office/drawing/2017/decorative" val="1"/>
              </a:ext>
            </a:extLst>
          </p:cNvPr>
          <p:cNvSpPr>
            <a:spLocks noChangeAspect="1" noEditPoints="1"/>
          </p:cNvSpPr>
          <p:nvPr/>
        </p:nvSpPr>
        <p:spPr bwMode="auto">
          <a:xfrm>
            <a:off x="1221544" y="1845692"/>
            <a:ext cx="351275" cy="36576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eft Bracket 91">
            <a:extLst>
              <a:ext uri="{FF2B5EF4-FFF2-40B4-BE49-F238E27FC236}">
                <a16:creationId xmlns:a16="http://schemas.microsoft.com/office/drawing/2014/main" id="{5A18EB38-850C-2F08-7F47-C659F88F64EC}"/>
              </a:ext>
              <a:ext uri="{C183D7F6-B498-43B3-948B-1728B52AA6E4}">
                <adec:decorative xmlns:adec="http://schemas.microsoft.com/office/drawing/2017/decorative" val="1"/>
              </a:ext>
            </a:extLst>
          </p:cNvPr>
          <p:cNvSpPr/>
          <p:nvPr/>
        </p:nvSpPr>
        <p:spPr>
          <a:xfrm>
            <a:off x="8812362" y="1781217"/>
            <a:ext cx="253480" cy="1120138"/>
          </a:xfrm>
          <a:prstGeom prst="leftBracket">
            <a:avLst>
              <a:gd name="adj" fmla="val 0"/>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de-DE" sz="1765">
              <a:solidFill>
                <a:srgbClr val="000000"/>
              </a:solidFill>
              <a:latin typeface="Segoe UI"/>
            </a:endParaRPr>
          </a:p>
        </p:txBody>
      </p:sp>
      <p:pic>
        <p:nvPicPr>
          <p:cNvPr id="68" name="Graphic 67">
            <a:extLst>
              <a:ext uri="{FF2B5EF4-FFF2-40B4-BE49-F238E27FC236}">
                <a16:creationId xmlns:a16="http://schemas.microsoft.com/office/drawing/2014/main" id="{C5E28C0F-5732-8188-90A7-6BB5BAF62B4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61391" y="1606419"/>
            <a:ext cx="383505" cy="383505"/>
          </a:xfrm>
          <a:prstGeom prst="rect">
            <a:avLst/>
          </a:prstGeom>
        </p:spPr>
      </p:pic>
      <p:pic>
        <p:nvPicPr>
          <p:cNvPr id="69" name="Picture 68">
            <a:extLst>
              <a:ext uri="{FF2B5EF4-FFF2-40B4-BE49-F238E27FC236}">
                <a16:creationId xmlns:a16="http://schemas.microsoft.com/office/drawing/2014/main" id="{E3CE17C7-37CB-9359-70CC-F63DBDF5ECF8}"/>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680635" y="2150389"/>
            <a:ext cx="348641" cy="383505"/>
          </a:xfrm>
          <a:prstGeom prst="rect">
            <a:avLst/>
          </a:prstGeom>
        </p:spPr>
      </p:pic>
      <p:pic>
        <p:nvPicPr>
          <p:cNvPr id="93" name="Picture 2">
            <a:extLst>
              <a:ext uri="{FF2B5EF4-FFF2-40B4-BE49-F238E27FC236}">
                <a16:creationId xmlns:a16="http://schemas.microsoft.com/office/drawing/2014/main" id="{D252E1A0-851E-7DD6-9783-90E7E932019C}"/>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063" t="12351" r="20666" b="12428"/>
          <a:stretch/>
        </p:blipFill>
        <p:spPr bwMode="auto">
          <a:xfrm>
            <a:off x="9680636" y="2668699"/>
            <a:ext cx="348642" cy="436720"/>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Group 108">
            <a:extLst>
              <a:ext uri="{FF2B5EF4-FFF2-40B4-BE49-F238E27FC236}">
                <a16:creationId xmlns:a16="http://schemas.microsoft.com/office/drawing/2014/main" id="{072AEC68-8B56-4034-0574-6045ABD03158}"/>
              </a:ext>
              <a:ext uri="{C183D7F6-B498-43B3-948B-1728B52AA6E4}">
                <adec:decorative xmlns:adec="http://schemas.microsoft.com/office/drawing/2017/decorative" val="1"/>
              </a:ext>
            </a:extLst>
          </p:cNvPr>
          <p:cNvGrpSpPr/>
          <p:nvPr/>
        </p:nvGrpSpPr>
        <p:grpSpPr>
          <a:xfrm>
            <a:off x="7439912" y="1877995"/>
            <a:ext cx="854948" cy="905804"/>
            <a:chOff x="7439912" y="1826520"/>
            <a:chExt cx="854948" cy="905804"/>
          </a:xfrm>
        </p:grpSpPr>
        <p:sp>
          <p:nvSpPr>
            <p:cNvPr id="51" name="AutoShape 76">
              <a:extLst>
                <a:ext uri="{FF2B5EF4-FFF2-40B4-BE49-F238E27FC236}">
                  <a16:creationId xmlns:a16="http://schemas.microsoft.com/office/drawing/2014/main" id="{5244291B-7D23-AFBD-6204-FBC212E48AEC}"/>
                </a:ext>
              </a:extLst>
            </p:cNvPr>
            <p:cNvSpPr>
              <a:spLocks noChangeAspect="1" noChangeArrowheads="1" noTextEdit="1"/>
            </p:cNvSpPr>
            <p:nvPr/>
          </p:nvSpPr>
          <p:spPr bwMode="auto">
            <a:xfrm>
              <a:off x="7439912" y="1854574"/>
              <a:ext cx="672318" cy="87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de-DE" sz="1765">
                <a:solidFill>
                  <a:srgbClr val="000000"/>
                </a:solidFill>
                <a:latin typeface="Segoe UI"/>
              </a:endParaRPr>
            </a:p>
          </p:txBody>
        </p:sp>
        <p:sp>
          <p:nvSpPr>
            <p:cNvPr id="75" name="CRMArticles_EFF5" title="Icon of two documents stacked together with writing on them">
              <a:extLst>
                <a:ext uri="{FF2B5EF4-FFF2-40B4-BE49-F238E27FC236}">
                  <a16:creationId xmlns:a16="http://schemas.microsoft.com/office/drawing/2014/main" id="{18FB0F94-1821-0109-ED4C-0247D9CA90F3}"/>
                </a:ext>
              </a:extLst>
            </p:cNvPr>
            <p:cNvSpPr>
              <a:spLocks noChangeAspect="1" noEditPoints="1"/>
            </p:cNvSpPr>
            <p:nvPr/>
          </p:nvSpPr>
          <p:spPr bwMode="auto">
            <a:xfrm>
              <a:off x="7531091" y="1826520"/>
              <a:ext cx="625521" cy="72206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82">
              <a:extLst>
                <a:ext uri="{FF2B5EF4-FFF2-40B4-BE49-F238E27FC236}">
                  <a16:creationId xmlns:a16="http://schemas.microsoft.com/office/drawing/2014/main" id="{9DFC4FFA-7449-027D-C1E6-12B71899B3D3}"/>
                </a:ext>
              </a:extLst>
            </p:cNvPr>
            <p:cNvSpPr>
              <a:spLocks/>
            </p:cNvSpPr>
            <p:nvPr/>
          </p:nvSpPr>
          <p:spPr bwMode="auto">
            <a:xfrm>
              <a:off x="7902674" y="2276153"/>
              <a:ext cx="392186" cy="392186"/>
            </a:xfrm>
            <a:custGeom>
              <a:avLst/>
              <a:gdLst>
                <a:gd name="T0" fmla="*/ 137 w 147"/>
                <a:gd name="T1" fmla="*/ 36 h 147"/>
                <a:gd name="T2" fmla="*/ 126 w 147"/>
                <a:gd name="T3" fmla="*/ 21 h 147"/>
                <a:gd name="T4" fmla="*/ 111 w 147"/>
                <a:gd name="T5" fmla="*/ 10 h 147"/>
                <a:gd name="T6" fmla="*/ 93 w 147"/>
                <a:gd name="T7" fmla="*/ 2 h 147"/>
                <a:gd name="T8" fmla="*/ 74 w 147"/>
                <a:gd name="T9" fmla="*/ 0 h 147"/>
                <a:gd name="T10" fmla="*/ 54 w 147"/>
                <a:gd name="T11" fmla="*/ 2 h 147"/>
                <a:gd name="T12" fmla="*/ 37 w 147"/>
                <a:gd name="T13" fmla="*/ 10 h 147"/>
                <a:gd name="T14" fmla="*/ 22 w 147"/>
                <a:gd name="T15" fmla="*/ 21 h 147"/>
                <a:gd name="T16" fmla="*/ 10 w 147"/>
                <a:gd name="T17" fmla="*/ 36 h 147"/>
                <a:gd name="T18" fmla="*/ 3 w 147"/>
                <a:gd name="T19" fmla="*/ 54 h 147"/>
                <a:gd name="T20" fmla="*/ 0 w 147"/>
                <a:gd name="T21" fmla="*/ 73 h 147"/>
                <a:gd name="T22" fmla="*/ 3 w 147"/>
                <a:gd name="T23" fmla="*/ 93 h 147"/>
                <a:gd name="T24" fmla="*/ 10 w 147"/>
                <a:gd name="T25" fmla="*/ 110 h 147"/>
                <a:gd name="T26" fmla="*/ 22 w 147"/>
                <a:gd name="T27" fmla="*/ 125 h 147"/>
                <a:gd name="T28" fmla="*/ 37 w 147"/>
                <a:gd name="T29" fmla="*/ 137 h 147"/>
                <a:gd name="T30" fmla="*/ 54 w 147"/>
                <a:gd name="T31" fmla="*/ 144 h 147"/>
                <a:gd name="T32" fmla="*/ 74 w 147"/>
                <a:gd name="T33" fmla="*/ 147 h 147"/>
                <a:gd name="T34" fmla="*/ 93 w 147"/>
                <a:gd name="T35" fmla="*/ 144 h 147"/>
                <a:gd name="T36" fmla="*/ 111 w 147"/>
                <a:gd name="T37" fmla="*/ 137 h 147"/>
                <a:gd name="T38" fmla="*/ 126 w 147"/>
                <a:gd name="T39" fmla="*/ 125 h 147"/>
                <a:gd name="T40" fmla="*/ 137 w 147"/>
                <a:gd name="T41" fmla="*/ 110 h 147"/>
                <a:gd name="T42" fmla="*/ 145 w 147"/>
                <a:gd name="T43" fmla="*/ 93 h 147"/>
                <a:gd name="T44" fmla="*/ 147 w 147"/>
                <a:gd name="T45" fmla="*/ 73 h 147"/>
                <a:gd name="T46" fmla="*/ 145 w 147"/>
                <a:gd name="T47" fmla="*/ 54 h 147"/>
                <a:gd name="T48" fmla="*/ 137 w 147"/>
                <a:gd name="T49" fmla="*/ 3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7" h="147">
                  <a:moveTo>
                    <a:pt x="137" y="36"/>
                  </a:moveTo>
                  <a:cubicBezTo>
                    <a:pt x="134" y="31"/>
                    <a:pt x="130" y="26"/>
                    <a:pt x="126" y="21"/>
                  </a:cubicBezTo>
                  <a:cubicBezTo>
                    <a:pt x="121" y="17"/>
                    <a:pt x="116" y="13"/>
                    <a:pt x="111" y="10"/>
                  </a:cubicBezTo>
                  <a:cubicBezTo>
                    <a:pt x="105" y="7"/>
                    <a:pt x="100" y="4"/>
                    <a:pt x="93" y="2"/>
                  </a:cubicBezTo>
                  <a:cubicBezTo>
                    <a:pt x="87" y="1"/>
                    <a:pt x="80" y="0"/>
                    <a:pt x="74" y="0"/>
                  </a:cubicBezTo>
                  <a:cubicBezTo>
                    <a:pt x="67" y="0"/>
                    <a:pt x="60" y="1"/>
                    <a:pt x="54" y="2"/>
                  </a:cubicBezTo>
                  <a:cubicBezTo>
                    <a:pt x="48" y="4"/>
                    <a:pt x="42" y="7"/>
                    <a:pt x="37" y="10"/>
                  </a:cubicBezTo>
                  <a:cubicBezTo>
                    <a:pt x="31" y="13"/>
                    <a:pt x="26" y="17"/>
                    <a:pt x="22" y="21"/>
                  </a:cubicBezTo>
                  <a:cubicBezTo>
                    <a:pt x="17" y="26"/>
                    <a:pt x="13" y="31"/>
                    <a:pt x="10" y="36"/>
                  </a:cubicBezTo>
                  <a:cubicBezTo>
                    <a:pt x="7" y="42"/>
                    <a:pt x="4" y="47"/>
                    <a:pt x="3" y="54"/>
                  </a:cubicBezTo>
                  <a:cubicBezTo>
                    <a:pt x="1" y="60"/>
                    <a:pt x="0" y="67"/>
                    <a:pt x="0" y="73"/>
                  </a:cubicBezTo>
                  <a:cubicBezTo>
                    <a:pt x="0" y="80"/>
                    <a:pt x="1" y="87"/>
                    <a:pt x="3" y="93"/>
                  </a:cubicBezTo>
                  <a:cubicBezTo>
                    <a:pt x="4" y="99"/>
                    <a:pt x="7" y="105"/>
                    <a:pt x="10" y="110"/>
                  </a:cubicBezTo>
                  <a:cubicBezTo>
                    <a:pt x="13" y="116"/>
                    <a:pt x="17" y="121"/>
                    <a:pt x="22" y="125"/>
                  </a:cubicBezTo>
                  <a:cubicBezTo>
                    <a:pt x="26" y="130"/>
                    <a:pt x="31" y="134"/>
                    <a:pt x="37" y="137"/>
                  </a:cubicBezTo>
                  <a:cubicBezTo>
                    <a:pt x="42" y="140"/>
                    <a:pt x="48" y="143"/>
                    <a:pt x="54" y="144"/>
                  </a:cubicBezTo>
                  <a:cubicBezTo>
                    <a:pt x="60" y="146"/>
                    <a:pt x="67" y="147"/>
                    <a:pt x="74" y="147"/>
                  </a:cubicBezTo>
                  <a:cubicBezTo>
                    <a:pt x="80" y="147"/>
                    <a:pt x="87" y="146"/>
                    <a:pt x="93" y="144"/>
                  </a:cubicBezTo>
                  <a:cubicBezTo>
                    <a:pt x="100" y="143"/>
                    <a:pt x="105" y="140"/>
                    <a:pt x="111" y="137"/>
                  </a:cubicBezTo>
                  <a:cubicBezTo>
                    <a:pt x="116" y="134"/>
                    <a:pt x="121" y="130"/>
                    <a:pt x="126" y="125"/>
                  </a:cubicBezTo>
                  <a:cubicBezTo>
                    <a:pt x="130" y="121"/>
                    <a:pt x="134" y="116"/>
                    <a:pt x="137" y="110"/>
                  </a:cubicBezTo>
                  <a:cubicBezTo>
                    <a:pt x="141" y="105"/>
                    <a:pt x="143" y="99"/>
                    <a:pt x="145" y="93"/>
                  </a:cubicBezTo>
                  <a:cubicBezTo>
                    <a:pt x="146" y="87"/>
                    <a:pt x="147" y="80"/>
                    <a:pt x="147" y="73"/>
                  </a:cubicBezTo>
                  <a:cubicBezTo>
                    <a:pt x="147" y="67"/>
                    <a:pt x="146" y="60"/>
                    <a:pt x="145" y="54"/>
                  </a:cubicBezTo>
                  <a:cubicBezTo>
                    <a:pt x="143" y="47"/>
                    <a:pt x="141" y="42"/>
                    <a:pt x="137" y="36"/>
                  </a:cubicBezTo>
                </a:path>
              </a:pathLst>
            </a:custGeom>
            <a:solidFill>
              <a:schemeClr val="accent1"/>
            </a:solidFill>
            <a:ln w="42863" cap="flat">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endParaRPr lang="de-DE" sz="1765"/>
            </a:p>
          </p:txBody>
        </p:sp>
        <p:sp>
          <p:nvSpPr>
            <p:cNvPr id="72" name="check" title="Icon of a checkmark">
              <a:extLst>
                <a:ext uri="{FF2B5EF4-FFF2-40B4-BE49-F238E27FC236}">
                  <a16:creationId xmlns:a16="http://schemas.microsoft.com/office/drawing/2014/main" id="{9FA1271D-0396-AE15-DFB9-13A495179129}"/>
                </a:ext>
              </a:extLst>
            </p:cNvPr>
            <p:cNvSpPr>
              <a:spLocks noChangeAspect="1"/>
            </p:cNvSpPr>
            <p:nvPr/>
          </p:nvSpPr>
          <p:spPr bwMode="auto">
            <a:xfrm>
              <a:off x="7993620" y="2398000"/>
              <a:ext cx="210295" cy="148493"/>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pic>
        <p:nvPicPr>
          <p:cNvPr id="1028" name="Picture 4">
            <a:extLst>
              <a:ext uri="{FF2B5EF4-FFF2-40B4-BE49-F238E27FC236}">
                <a16:creationId xmlns:a16="http://schemas.microsoft.com/office/drawing/2014/main" id="{FF8A5150-BE22-302A-516D-DE480D38FC0B}"/>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28473" y="1982355"/>
            <a:ext cx="661468" cy="69384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F68468E9-75E8-4D10-11AC-9C88F45137EC}"/>
              </a:ext>
              <a:ext uri="{C183D7F6-B498-43B3-948B-1728B52AA6E4}">
                <adec:decorative xmlns:adec="http://schemas.microsoft.com/office/drawing/2017/decorative" val="1"/>
              </a:ext>
            </a:extLst>
          </p:cNvPr>
          <p:cNvCxnSpPr>
            <a:cxnSpLocks/>
          </p:cNvCxnSpPr>
          <p:nvPr/>
        </p:nvCxnSpPr>
        <p:spPr>
          <a:xfrm>
            <a:off x="8812362" y="2324379"/>
            <a:ext cx="249038" cy="0"/>
          </a:xfrm>
          <a:prstGeom prst="straightConnector1">
            <a:avLst/>
          </a:prstGeom>
          <a:ln w="127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63F9CDB-3763-D050-34E1-26C95F199A1D}"/>
              </a:ext>
            </a:extLst>
          </p:cNvPr>
          <p:cNvSpPr txBox="1"/>
          <p:nvPr/>
        </p:nvSpPr>
        <p:spPr>
          <a:xfrm>
            <a:off x="843265" y="2860225"/>
            <a:ext cx="1116982" cy="169277"/>
          </a:xfrm>
          <a:prstGeom prst="rect">
            <a:avLst/>
          </a:prstGeom>
          <a:noFill/>
        </p:spPr>
        <p:txBody>
          <a:bodyPr wrap="square" lIns="0" tIns="0" rIns="0" bIns="0" rtlCol="0">
            <a:spAutoFit/>
          </a:bodyPr>
          <a:lstStyle/>
          <a:p>
            <a:pPr algn="ctr" defTabSz="914367"/>
            <a:r>
              <a:rPr lang="en-US" sz="1100"/>
              <a:t>Users</a:t>
            </a:r>
            <a:endParaRPr lang="de-DE" sz="1100"/>
          </a:p>
        </p:txBody>
      </p:sp>
      <p:cxnSp>
        <p:nvCxnSpPr>
          <p:cNvPr id="10" name="Straight Arrow Connector 9" descr="Arrow pointing to the right">
            <a:extLst>
              <a:ext uri="{FF2B5EF4-FFF2-40B4-BE49-F238E27FC236}">
                <a16:creationId xmlns:a16="http://schemas.microsoft.com/office/drawing/2014/main" id="{DBBDAA18-D1C7-2EA1-5AAF-9E624C7A313E}"/>
              </a:ext>
            </a:extLst>
          </p:cNvPr>
          <p:cNvCxnSpPr>
            <a:cxnSpLocks/>
          </p:cNvCxnSpPr>
          <p:nvPr/>
        </p:nvCxnSpPr>
        <p:spPr>
          <a:xfrm>
            <a:off x="2138995" y="2324379"/>
            <a:ext cx="522924" cy="0"/>
          </a:xfrm>
          <a:prstGeom prst="straightConnector1">
            <a:avLst/>
          </a:prstGeom>
          <a:ln w="12700">
            <a:solidFill>
              <a:schemeClr val="bg1">
                <a:lumMod val="75000"/>
              </a:schemeClr>
            </a:solidFill>
            <a:prstDash val="solid"/>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679C994-261C-7868-1705-C3D9135074F7}"/>
              </a:ext>
            </a:extLst>
          </p:cNvPr>
          <p:cNvSpPr txBox="1"/>
          <p:nvPr/>
        </p:nvSpPr>
        <p:spPr>
          <a:xfrm>
            <a:off x="2852105" y="2345188"/>
            <a:ext cx="1218352" cy="461665"/>
          </a:xfrm>
          <a:prstGeom prst="rect">
            <a:avLst/>
          </a:prstGeom>
          <a:noFill/>
        </p:spPr>
        <p:txBody>
          <a:bodyPr wrap="square" lIns="0" tIns="0" rIns="0" bIns="0" rtlCol="0">
            <a:spAutoFit/>
          </a:bodyPr>
          <a:lstStyle/>
          <a:p>
            <a:pPr algn="ctr" defTabSz="914367"/>
            <a:r>
              <a:rPr lang="en-US" sz="1000"/>
              <a:t>Conditional Access</a:t>
            </a:r>
          </a:p>
          <a:p>
            <a:pPr algn="ctr" defTabSz="914367"/>
            <a:r>
              <a:rPr lang="en-US" sz="1000"/>
              <a:t>All Cloud Apps</a:t>
            </a:r>
          </a:p>
          <a:p>
            <a:pPr algn="ctr" defTabSz="914367"/>
            <a:r>
              <a:rPr lang="en-US" sz="1000"/>
              <a:t>Session Control</a:t>
            </a:r>
            <a:endParaRPr lang="de-DE" sz="1000"/>
          </a:p>
        </p:txBody>
      </p:sp>
      <p:cxnSp>
        <p:nvCxnSpPr>
          <p:cNvPr id="24" name="Straight Arrow Connector 23" descr="Arrow pointing to the right">
            <a:extLst>
              <a:ext uri="{FF2B5EF4-FFF2-40B4-BE49-F238E27FC236}">
                <a16:creationId xmlns:a16="http://schemas.microsoft.com/office/drawing/2014/main" id="{625DE1C3-B1D9-810B-ABBC-7D6E6F25E9D0}"/>
              </a:ext>
              <a:ext uri="{C183D7F6-B498-43B3-948B-1728B52AA6E4}">
                <adec:decorative xmlns:adec="http://schemas.microsoft.com/office/drawing/2017/decorative" val="1"/>
              </a:ext>
            </a:extLst>
          </p:cNvPr>
          <p:cNvCxnSpPr>
            <a:cxnSpLocks/>
          </p:cNvCxnSpPr>
          <p:nvPr/>
        </p:nvCxnSpPr>
        <p:spPr>
          <a:xfrm>
            <a:off x="4114150" y="2324379"/>
            <a:ext cx="1783730" cy="0"/>
          </a:xfrm>
          <a:prstGeom prst="straightConnector1">
            <a:avLst/>
          </a:prstGeom>
          <a:ln w="12700">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8DE3AC6-B736-AF83-4285-9809DF80CD36}"/>
              </a:ext>
            </a:extLst>
          </p:cNvPr>
          <p:cNvSpPr txBox="1"/>
          <p:nvPr/>
        </p:nvSpPr>
        <p:spPr>
          <a:xfrm>
            <a:off x="4251390" y="2481054"/>
            <a:ext cx="838436" cy="307777"/>
          </a:xfrm>
          <a:prstGeom prst="rect">
            <a:avLst/>
          </a:prstGeom>
          <a:noFill/>
        </p:spPr>
        <p:txBody>
          <a:bodyPr wrap="square" lIns="0" tIns="0" rIns="0" bIns="0" rtlCol="0">
            <a:spAutoFit/>
          </a:bodyPr>
          <a:lstStyle/>
          <a:p>
            <a:pPr algn="ctr" defTabSz="914367"/>
            <a:r>
              <a:rPr lang="en-US" sz="1000"/>
              <a:t>Interactive Traffic</a:t>
            </a:r>
          </a:p>
        </p:txBody>
      </p:sp>
      <p:sp>
        <p:nvSpPr>
          <p:cNvPr id="43" name="TextBox 42">
            <a:extLst>
              <a:ext uri="{FF2B5EF4-FFF2-40B4-BE49-F238E27FC236}">
                <a16:creationId xmlns:a16="http://schemas.microsoft.com/office/drawing/2014/main" id="{FFFADF09-8B12-2430-3122-69B8205CADD7}"/>
              </a:ext>
            </a:extLst>
          </p:cNvPr>
          <p:cNvSpPr txBox="1"/>
          <p:nvPr/>
        </p:nvSpPr>
        <p:spPr>
          <a:xfrm>
            <a:off x="5595425" y="2769473"/>
            <a:ext cx="1527565" cy="307777"/>
          </a:xfrm>
          <a:prstGeom prst="rect">
            <a:avLst/>
          </a:prstGeom>
          <a:noFill/>
        </p:spPr>
        <p:txBody>
          <a:bodyPr wrap="square" lIns="0" tIns="0" rIns="0" bIns="0" rtlCol="0">
            <a:spAutoFit/>
          </a:bodyPr>
          <a:lstStyle/>
          <a:p>
            <a:pPr algn="ctr" defTabSz="914367"/>
            <a:r>
              <a:rPr lang="en-US" sz="1000"/>
              <a:t>Microsoft Defender </a:t>
            </a:r>
            <a:br>
              <a:rPr lang="en-US" sz="1000"/>
            </a:br>
            <a:r>
              <a:rPr lang="en-US" sz="1000"/>
              <a:t>for Cloud Apps</a:t>
            </a:r>
            <a:endParaRPr lang="de-DE" sz="1000"/>
          </a:p>
        </p:txBody>
      </p:sp>
      <p:cxnSp>
        <p:nvCxnSpPr>
          <p:cNvPr id="66" name="Straight Arrow Connector 65" descr="Arrow pointing to the right">
            <a:extLst>
              <a:ext uri="{FF2B5EF4-FFF2-40B4-BE49-F238E27FC236}">
                <a16:creationId xmlns:a16="http://schemas.microsoft.com/office/drawing/2014/main" id="{7FC91F9F-E230-BF37-696E-A4394315D85B}"/>
              </a:ext>
              <a:ext uri="{C183D7F6-B498-43B3-948B-1728B52AA6E4}">
                <adec:decorative xmlns:adec="http://schemas.microsoft.com/office/drawing/2017/decorative" val="1"/>
              </a:ext>
            </a:extLst>
          </p:cNvPr>
          <p:cNvCxnSpPr>
            <a:cxnSpLocks/>
          </p:cNvCxnSpPr>
          <p:nvPr/>
        </p:nvCxnSpPr>
        <p:spPr>
          <a:xfrm>
            <a:off x="6850380" y="2324379"/>
            <a:ext cx="455548" cy="0"/>
          </a:xfrm>
          <a:prstGeom prst="straightConnector1">
            <a:avLst/>
          </a:prstGeom>
          <a:ln w="12700">
            <a:solidFill>
              <a:schemeClr val="bg1">
                <a:lumMod val="75000"/>
              </a:schemeClr>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9CE802D-FD0A-A419-E1B8-7BB956AFAC38}"/>
              </a:ext>
            </a:extLst>
          </p:cNvPr>
          <p:cNvSpPr txBox="1"/>
          <p:nvPr/>
        </p:nvSpPr>
        <p:spPr>
          <a:xfrm>
            <a:off x="7390302" y="2769473"/>
            <a:ext cx="907098" cy="153888"/>
          </a:xfrm>
          <a:prstGeom prst="rect">
            <a:avLst/>
          </a:prstGeom>
          <a:noFill/>
        </p:spPr>
        <p:txBody>
          <a:bodyPr wrap="square" lIns="0" tIns="0" rIns="0" bIns="0" rtlCol="0">
            <a:spAutoFit/>
          </a:bodyPr>
          <a:lstStyle/>
          <a:p>
            <a:pPr algn="ctr" defTabSz="914367"/>
            <a:r>
              <a:rPr lang="en-US" sz="1000"/>
              <a:t>Access policy</a:t>
            </a:r>
            <a:endParaRPr lang="de-DE" sz="1000"/>
          </a:p>
        </p:txBody>
      </p:sp>
      <p:cxnSp>
        <p:nvCxnSpPr>
          <p:cNvPr id="67" name="Straight Arrow Connector 66" descr="Arrow pointing to the right">
            <a:extLst>
              <a:ext uri="{FF2B5EF4-FFF2-40B4-BE49-F238E27FC236}">
                <a16:creationId xmlns:a16="http://schemas.microsoft.com/office/drawing/2014/main" id="{9C694B87-93F8-7DB1-C66F-26A7655590B0}"/>
              </a:ext>
            </a:extLst>
          </p:cNvPr>
          <p:cNvCxnSpPr>
            <a:cxnSpLocks/>
          </p:cNvCxnSpPr>
          <p:nvPr/>
        </p:nvCxnSpPr>
        <p:spPr>
          <a:xfrm>
            <a:off x="8403333" y="2324379"/>
            <a:ext cx="288689" cy="0"/>
          </a:xfrm>
          <a:prstGeom prst="straightConnector1">
            <a:avLst/>
          </a:prstGeom>
          <a:ln w="12700">
            <a:solidFill>
              <a:schemeClr val="bg1">
                <a:lumMod val="75000"/>
              </a:schemeClr>
            </a:solidFill>
            <a:prstDash val="solid"/>
            <a:headEnd type="none" w="med" len="med"/>
            <a:tailEnd type="triangle" w="lg" len="med"/>
          </a:ln>
        </p:spPr>
        <p:style>
          <a:lnRef idx="1">
            <a:schemeClr val="accent1"/>
          </a:lnRef>
          <a:fillRef idx="0">
            <a:schemeClr val="accent1"/>
          </a:fillRef>
          <a:effectRef idx="0">
            <a:schemeClr val="accent1"/>
          </a:effectRef>
          <a:fontRef idx="minor">
            <a:schemeClr val="tx1"/>
          </a:fontRef>
        </p:style>
      </p:cxnSp>
      <p:pic>
        <p:nvPicPr>
          <p:cNvPr id="82" name="Graphic 81" descr="Badge Cross outline">
            <a:extLst>
              <a:ext uri="{FF2B5EF4-FFF2-40B4-BE49-F238E27FC236}">
                <a16:creationId xmlns:a16="http://schemas.microsoft.com/office/drawing/2014/main" id="{F2834E13-05FB-AFD6-FAF2-333293FF47B3}"/>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9061400" y="1580758"/>
            <a:ext cx="475488" cy="475488"/>
          </a:xfrm>
          <a:prstGeom prst="rect">
            <a:avLst/>
          </a:prstGeom>
        </p:spPr>
      </p:pic>
      <p:sp>
        <p:nvSpPr>
          <p:cNvPr id="62" name="TextBox 61">
            <a:extLst>
              <a:ext uri="{FF2B5EF4-FFF2-40B4-BE49-F238E27FC236}">
                <a16:creationId xmlns:a16="http://schemas.microsoft.com/office/drawing/2014/main" id="{3F3DE99B-B572-B086-296A-D53E32AEE546}"/>
              </a:ext>
            </a:extLst>
          </p:cNvPr>
          <p:cNvSpPr txBox="1"/>
          <p:nvPr/>
        </p:nvSpPr>
        <p:spPr>
          <a:xfrm>
            <a:off x="10254150" y="1721227"/>
            <a:ext cx="899285" cy="153888"/>
          </a:xfrm>
          <a:prstGeom prst="rect">
            <a:avLst/>
          </a:prstGeom>
          <a:noFill/>
        </p:spPr>
        <p:txBody>
          <a:bodyPr wrap="square" lIns="0" tIns="0" rIns="0" bIns="0" rtlCol="0">
            <a:spAutoFit/>
          </a:bodyPr>
          <a:lstStyle/>
          <a:p>
            <a:pPr defTabSz="914367"/>
            <a:r>
              <a:rPr lang="en-US" sz="1000"/>
              <a:t>Microsoft Azure</a:t>
            </a:r>
            <a:endParaRPr lang="de-DE" sz="1000"/>
          </a:p>
        </p:txBody>
      </p:sp>
      <p:pic>
        <p:nvPicPr>
          <p:cNvPr id="83" name="Graphic 82" descr="Badge Tick1 outline">
            <a:extLst>
              <a:ext uri="{FF2B5EF4-FFF2-40B4-BE49-F238E27FC236}">
                <a16:creationId xmlns:a16="http://schemas.microsoft.com/office/drawing/2014/main" id="{53295140-0457-0D41-4479-061553339537}"/>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9061400" y="2125202"/>
            <a:ext cx="475488" cy="475488"/>
          </a:xfrm>
          <a:prstGeom prst="rect">
            <a:avLst/>
          </a:prstGeom>
        </p:spPr>
      </p:pic>
      <p:sp>
        <p:nvSpPr>
          <p:cNvPr id="63" name="TextBox 62">
            <a:extLst>
              <a:ext uri="{FF2B5EF4-FFF2-40B4-BE49-F238E27FC236}">
                <a16:creationId xmlns:a16="http://schemas.microsoft.com/office/drawing/2014/main" id="{B55DC02F-7FE7-9AF5-F4AC-438C4DD88F85}"/>
              </a:ext>
            </a:extLst>
          </p:cNvPr>
          <p:cNvSpPr txBox="1"/>
          <p:nvPr/>
        </p:nvSpPr>
        <p:spPr>
          <a:xfrm>
            <a:off x="10254150" y="2265197"/>
            <a:ext cx="780663" cy="153888"/>
          </a:xfrm>
          <a:prstGeom prst="rect">
            <a:avLst/>
          </a:prstGeom>
          <a:noFill/>
        </p:spPr>
        <p:txBody>
          <a:bodyPr wrap="square" lIns="0" tIns="0" rIns="0" bIns="0" rtlCol="0">
            <a:spAutoFit/>
          </a:bodyPr>
          <a:lstStyle/>
          <a:p>
            <a:pPr defTabSz="914367"/>
            <a:r>
              <a:rPr lang="en-US" sz="1000"/>
              <a:t>Microsoft 365</a:t>
            </a:r>
            <a:endParaRPr lang="de-DE" sz="1000"/>
          </a:p>
        </p:txBody>
      </p:sp>
      <p:pic>
        <p:nvPicPr>
          <p:cNvPr id="84" name="Graphic 83" descr="Badge Tick1 outline">
            <a:extLst>
              <a:ext uri="{FF2B5EF4-FFF2-40B4-BE49-F238E27FC236}">
                <a16:creationId xmlns:a16="http://schemas.microsoft.com/office/drawing/2014/main" id="{0F2486C1-B484-E17F-B364-D033024A97EA}"/>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9061400" y="2669645"/>
            <a:ext cx="475488" cy="475488"/>
          </a:xfrm>
          <a:prstGeom prst="rect">
            <a:avLst/>
          </a:prstGeom>
        </p:spPr>
      </p:pic>
      <p:sp>
        <p:nvSpPr>
          <p:cNvPr id="64" name="TextBox 63">
            <a:extLst>
              <a:ext uri="{FF2B5EF4-FFF2-40B4-BE49-F238E27FC236}">
                <a16:creationId xmlns:a16="http://schemas.microsoft.com/office/drawing/2014/main" id="{FC45C2E8-59CF-7069-F23D-14405929BC33}"/>
              </a:ext>
            </a:extLst>
          </p:cNvPr>
          <p:cNvSpPr txBox="1"/>
          <p:nvPr/>
        </p:nvSpPr>
        <p:spPr>
          <a:xfrm>
            <a:off x="10254150" y="2810115"/>
            <a:ext cx="976229" cy="153888"/>
          </a:xfrm>
          <a:prstGeom prst="rect">
            <a:avLst/>
          </a:prstGeom>
          <a:noFill/>
        </p:spPr>
        <p:txBody>
          <a:bodyPr wrap="square" lIns="0" tIns="0" rIns="0" bIns="0" rtlCol="0">
            <a:spAutoFit/>
          </a:bodyPr>
          <a:lstStyle/>
          <a:p>
            <a:pPr defTabSz="914367"/>
            <a:r>
              <a:rPr lang="en-US" sz="1000"/>
              <a:t>MFA Registration</a:t>
            </a:r>
            <a:endParaRPr lang="de-DE" sz="1000"/>
          </a:p>
        </p:txBody>
      </p:sp>
      <p:sp>
        <p:nvSpPr>
          <p:cNvPr id="78" name="TextBox 77">
            <a:extLst>
              <a:ext uri="{FF2B5EF4-FFF2-40B4-BE49-F238E27FC236}">
                <a16:creationId xmlns:a16="http://schemas.microsoft.com/office/drawing/2014/main" id="{1DA2975F-6A54-099D-9E75-991152F1468E}"/>
              </a:ext>
            </a:extLst>
          </p:cNvPr>
          <p:cNvSpPr txBox="1"/>
          <p:nvPr/>
        </p:nvSpPr>
        <p:spPr>
          <a:xfrm>
            <a:off x="777401" y="4803430"/>
            <a:ext cx="2267979" cy="492443"/>
          </a:xfrm>
          <a:prstGeom prst="rect">
            <a:avLst/>
          </a:prstGeom>
          <a:noFill/>
          <a:ln>
            <a:noFill/>
          </a:ln>
        </p:spPr>
        <p:txBody>
          <a:bodyPr wrap="square" lIns="0" tIns="0" rIns="0" bIns="0" rtlCol="0" anchor="ctr">
            <a:noAutofit/>
          </a:bodyPr>
          <a:lstStyle/>
          <a:p>
            <a:pPr defTabSz="914367">
              <a:spcAft>
                <a:spcPts val="588"/>
              </a:spcAft>
            </a:pPr>
            <a:r>
              <a:rPr lang="en-US" sz="1600">
                <a:solidFill>
                  <a:schemeClr val="bg1"/>
                </a:solidFill>
                <a:latin typeface="+mj-lt"/>
              </a:rPr>
              <a:t>Conditional Access Policy</a:t>
            </a:r>
          </a:p>
        </p:txBody>
      </p:sp>
      <p:pic>
        <p:nvPicPr>
          <p:cNvPr id="79" name="Picture 78" descr="A screen capture on a dialogue box on New (Conditional Access policy) on the left and the session tab on the left">
            <a:extLst>
              <a:ext uri="{FF2B5EF4-FFF2-40B4-BE49-F238E27FC236}">
                <a16:creationId xmlns:a16="http://schemas.microsoft.com/office/drawing/2014/main" id="{7FE94DB6-70B2-46E9-1237-E05D8C8C1A25}"/>
              </a:ext>
            </a:extLst>
          </p:cNvPr>
          <p:cNvPicPr>
            <a:picLocks noChangeAspect="1"/>
          </p:cNvPicPr>
          <p:nvPr/>
        </p:nvPicPr>
        <p:blipFill>
          <a:blip r:embed="rId14"/>
          <a:stretch>
            <a:fillRect/>
          </a:stretch>
        </p:blipFill>
        <p:spPr>
          <a:xfrm>
            <a:off x="3264188" y="3636109"/>
            <a:ext cx="2628920" cy="2830814"/>
          </a:xfrm>
          <a:prstGeom prst="roundRect">
            <a:avLst>
              <a:gd name="adj" fmla="val 3700"/>
            </a:avLst>
          </a:prstGeom>
          <a:ln w="3175">
            <a:solidFill>
              <a:schemeClr val="bg1">
                <a:lumMod val="75000"/>
              </a:schemeClr>
            </a:solidFill>
          </a:ln>
        </p:spPr>
      </p:pic>
      <p:sp>
        <p:nvSpPr>
          <p:cNvPr id="12" name="TextBox 11">
            <a:extLst>
              <a:ext uri="{FF2B5EF4-FFF2-40B4-BE49-F238E27FC236}">
                <a16:creationId xmlns:a16="http://schemas.microsoft.com/office/drawing/2014/main" id="{C0095B08-B500-BF11-9F61-5C2FC2D3B04D}"/>
              </a:ext>
            </a:extLst>
          </p:cNvPr>
          <p:cNvSpPr txBox="1"/>
          <p:nvPr/>
        </p:nvSpPr>
        <p:spPr>
          <a:xfrm>
            <a:off x="6280072" y="4804362"/>
            <a:ext cx="2056586" cy="492443"/>
          </a:xfrm>
          <a:prstGeom prst="rect">
            <a:avLst/>
          </a:prstGeom>
          <a:noFill/>
        </p:spPr>
        <p:txBody>
          <a:bodyPr wrap="square" lIns="0" tIns="0" rIns="0" bIns="0">
            <a:noAutofit/>
          </a:bodyPr>
          <a:lstStyle/>
          <a:p>
            <a:pPr defTabSz="914367">
              <a:spcAft>
                <a:spcPts val="588"/>
              </a:spcAft>
            </a:pPr>
            <a:r>
              <a:rPr lang="en-US" sz="1600">
                <a:solidFill>
                  <a:schemeClr val="bg1"/>
                </a:solidFill>
                <a:latin typeface="+mj-lt"/>
              </a:rPr>
              <a:t>Microsoft Defender for Cloud Apps Policy</a:t>
            </a:r>
          </a:p>
        </p:txBody>
      </p:sp>
      <p:pic>
        <p:nvPicPr>
          <p:cNvPr id="81" name="Picture 80" descr="A screen capture of a tab on Policy name">
            <a:extLst>
              <a:ext uri="{FF2B5EF4-FFF2-40B4-BE49-F238E27FC236}">
                <a16:creationId xmlns:a16="http://schemas.microsoft.com/office/drawing/2014/main" id="{4681911D-9A27-087B-C8CC-1D1D0342E22C}"/>
              </a:ext>
            </a:extLst>
          </p:cNvPr>
          <p:cNvPicPr>
            <a:picLocks noChangeAspect="1"/>
          </p:cNvPicPr>
          <p:nvPr/>
        </p:nvPicPr>
        <p:blipFill rotWithShape="1">
          <a:blip r:embed="rId15"/>
          <a:srcRect r="4394"/>
          <a:stretch/>
        </p:blipFill>
        <p:spPr>
          <a:xfrm>
            <a:off x="8620502" y="3636109"/>
            <a:ext cx="2984758" cy="2815393"/>
          </a:xfrm>
          <a:prstGeom prst="roundRect">
            <a:avLst>
              <a:gd name="adj" fmla="val 3700"/>
            </a:avLst>
          </a:prstGeom>
          <a:ln w="3175">
            <a:solidFill>
              <a:schemeClr val="bg1">
                <a:lumMod val="75000"/>
              </a:schemeClr>
            </a:solidFill>
          </a:ln>
        </p:spPr>
      </p:pic>
    </p:spTree>
    <p:extLst>
      <p:ext uri="{BB962C8B-B14F-4D97-AF65-F5344CB8AC3E}">
        <p14:creationId xmlns:p14="http://schemas.microsoft.com/office/powerpoint/2010/main" val="26450041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Controls: Sign-in Frequency – Every Time</a:t>
            </a:r>
          </a:p>
        </p:txBody>
      </p:sp>
      <p:grpSp>
        <p:nvGrpSpPr>
          <p:cNvPr id="36" name="Group 35">
            <a:extLst>
              <a:ext uri="{FF2B5EF4-FFF2-40B4-BE49-F238E27FC236}">
                <a16:creationId xmlns:a16="http://schemas.microsoft.com/office/drawing/2014/main" id="{9C9DCC5E-99D9-943A-312E-43334A11E578}"/>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3" name="Freeform: Shape 12">
              <a:extLst>
                <a:ext uri="{FF2B5EF4-FFF2-40B4-BE49-F238E27FC236}">
                  <a16:creationId xmlns:a16="http://schemas.microsoft.com/office/drawing/2014/main" id="{65D4AF4E-68DB-FB33-50E1-24CF849820B3}"/>
                </a:ext>
                <a:ext uri="{C183D7F6-B498-43B3-948B-1728B52AA6E4}">
                  <adec:decorative xmlns:adec="http://schemas.microsoft.com/office/drawing/2017/decorative" val="1"/>
                </a:ext>
              </a:extLst>
            </p:cNvPr>
            <p:cNvSpPr/>
            <p:nvPr/>
          </p:nvSpPr>
          <p:spPr bwMode="auto">
            <a:xfrm flipH="1">
              <a:off x="8174896" y="1556265"/>
              <a:ext cx="4017103"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4" name="Arrow: Bent 13">
              <a:extLst>
                <a:ext uri="{FF2B5EF4-FFF2-40B4-BE49-F238E27FC236}">
                  <a16:creationId xmlns:a16="http://schemas.microsoft.com/office/drawing/2014/main" id="{5F718B6D-CD06-9401-6C24-8FBD9219C66B}"/>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5" name="Arrow: Bent 14">
              <a:extLst>
                <a:ext uri="{FF2B5EF4-FFF2-40B4-BE49-F238E27FC236}">
                  <a16:creationId xmlns:a16="http://schemas.microsoft.com/office/drawing/2014/main" id="{B4D0DD62-56D5-54C0-D205-CD8B9A7106BE}"/>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31" name="Group 30">
              <a:extLst>
                <a:ext uri="{FF2B5EF4-FFF2-40B4-BE49-F238E27FC236}">
                  <a16:creationId xmlns:a16="http://schemas.microsoft.com/office/drawing/2014/main" id="{F78E93A5-66C6-D150-FE2A-A51DA277944B}"/>
                </a:ext>
              </a:extLst>
            </p:cNvPr>
            <p:cNvGrpSpPr/>
            <p:nvPr/>
          </p:nvGrpSpPr>
          <p:grpSpPr>
            <a:xfrm>
              <a:off x="472260" y="1795921"/>
              <a:ext cx="219354" cy="219354"/>
              <a:chOff x="472260" y="1795921"/>
              <a:chExt cx="219354" cy="219354"/>
            </a:xfrm>
          </p:grpSpPr>
          <p:sp>
            <p:nvSpPr>
              <p:cNvPr id="22" name="Oval 21">
                <a:extLst>
                  <a:ext uri="{FF2B5EF4-FFF2-40B4-BE49-F238E27FC236}">
                    <a16:creationId xmlns:a16="http://schemas.microsoft.com/office/drawing/2014/main" id="{6A6E5EDA-D139-BE2A-8B60-F8D42EA2D6C9}"/>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413C7F81-7E56-7739-5EE2-1C28951B6C7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0921CAF8-65ED-0329-A5A3-5F1BBA4D5F57}"/>
                </a:ext>
              </a:extLst>
            </p:cNvPr>
            <p:cNvGrpSpPr/>
            <p:nvPr/>
          </p:nvGrpSpPr>
          <p:grpSpPr>
            <a:xfrm>
              <a:off x="493244" y="4021123"/>
              <a:ext cx="219354" cy="219354"/>
              <a:chOff x="493244" y="2740049"/>
              <a:chExt cx="219354" cy="219354"/>
            </a:xfrm>
          </p:grpSpPr>
          <p:sp>
            <p:nvSpPr>
              <p:cNvPr id="29" name="Oval 28">
                <a:extLst>
                  <a:ext uri="{FF2B5EF4-FFF2-40B4-BE49-F238E27FC236}">
                    <a16:creationId xmlns:a16="http://schemas.microsoft.com/office/drawing/2014/main" id="{8F0BEE33-B7E8-E975-D761-069F5A7DCEDC}"/>
                  </a:ext>
                </a:extLst>
              </p:cNvPr>
              <p:cNvSpPr/>
              <p:nvPr/>
            </p:nvSpPr>
            <p:spPr bwMode="auto">
              <a:xfrm>
                <a:off x="493244" y="2740049"/>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D57EFE6D-6C13-FDFB-BEC3-61FFB6433AE6}"/>
                  </a:ext>
                </a:extLst>
              </p:cNvPr>
              <p:cNvSpPr/>
              <p:nvPr/>
            </p:nvSpPr>
            <p:spPr bwMode="auto">
              <a:xfrm>
                <a:off x="512822" y="2768528"/>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16" name="TextBox 15">
            <a:extLst>
              <a:ext uri="{FF2B5EF4-FFF2-40B4-BE49-F238E27FC236}">
                <a16:creationId xmlns:a16="http://schemas.microsoft.com/office/drawing/2014/main" id="{22B3EC2C-26A9-16CB-CDA2-811451577608}"/>
              </a:ext>
            </a:extLst>
          </p:cNvPr>
          <p:cNvSpPr txBox="1">
            <a:spLocks/>
          </p:cNvSpPr>
          <p:nvPr/>
        </p:nvSpPr>
        <p:spPr>
          <a:xfrm>
            <a:off x="771525" y="1783949"/>
            <a:ext cx="7089183" cy="1723549"/>
          </a:xfrm>
          <a:prstGeom prst="rect">
            <a:avLst/>
          </a:prstGeom>
          <a:noFill/>
        </p:spPr>
        <p:txBody>
          <a:bodyPr wrap="square" lIns="0" tIns="0" rIns="0" bIns="0" rtlCol="0" anchor="t">
            <a:spAutoFit/>
          </a:bodyPr>
          <a:lstStyle/>
          <a:p>
            <a:pPr defTabSz="914192"/>
            <a:r>
              <a:rPr lang="en-GB" sz="1600" dirty="0">
                <a:cs typeface="Segoe UI"/>
              </a:rPr>
              <a:t>There are scenarios like the ones for PSC where you may want to require a fresh authentication every time before a user performs specific actions. </a:t>
            </a:r>
          </a:p>
          <a:p>
            <a:pPr defTabSz="914192"/>
            <a:endParaRPr lang="en-GB" sz="1600" dirty="0">
              <a:ea typeface="+mn-lt"/>
              <a:cs typeface="Segoe UI"/>
            </a:endParaRPr>
          </a:p>
          <a:p>
            <a:pPr defTabSz="914192"/>
            <a:r>
              <a:rPr lang="en-GB" sz="1600" dirty="0">
                <a:ea typeface="+mn-lt"/>
                <a:cs typeface="Segoe UI"/>
              </a:rPr>
              <a:t>For most risk-based Conditional Access policies, a user may not be enforced to MFA again if they have an MFA claim already. Sign-in frequency has a new option for </a:t>
            </a:r>
            <a:r>
              <a:rPr lang="en-GB" sz="1600" dirty="0">
                <a:latin typeface="+mj-lt"/>
                <a:ea typeface="+mn-lt"/>
                <a:cs typeface="Segoe UI"/>
              </a:rPr>
              <a:t>Every time </a:t>
            </a:r>
            <a:r>
              <a:rPr lang="en-GB" sz="1600" dirty="0">
                <a:ea typeface="+mn-lt"/>
                <a:cs typeface="Segoe UI"/>
              </a:rPr>
              <a:t>in addition to hours or days, which ensures that the user is forced to do MFA regardless of any outstanding claim.</a:t>
            </a:r>
            <a:endParaRPr lang="en-US" sz="1600" dirty="0">
              <a:cs typeface="Segoe UI"/>
            </a:endParaRPr>
          </a:p>
        </p:txBody>
      </p:sp>
      <p:cxnSp>
        <p:nvCxnSpPr>
          <p:cNvPr id="19" name="Straight Connector 18">
            <a:extLst>
              <a:ext uri="{FF2B5EF4-FFF2-40B4-BE49-F238E27FC236}">
                <a16:creationId xmlns:a16="http://schemas.microsoft.com/office/drawing/2014/main" id="{141AEB03-3CB2-6BE1-507D-31A0DD4942B9}"/>
              </a:ext>
              <a:ext uri="{C183D7F6-B498-43B3-948B-1728B52AA6E4}">
                <adec:decorative xmlns:adec="http://schemas.microsoft.com/office/drawing/2017/decorative" val="1"/>
              </a:ext>
            </a:extLst>
          </p:cNvPr>
          <p:cNvCxnSpPr>
            <a:cxnSpLocks/>
          </p:cNvCxnSpPr>
          <p:nvPr/>
        </p:nvCxnSpPr>
        <p:spPr>
          <a:xfrm>
            <a:off x="771525" y="3721972"/>
            <a:ext cx="708918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EC5DE3D-489C-A884-35F9-2195E1CB68B5}"/>
              </a:ext>
            </a:extLst>
          </p:cNvPr>
          <p:cNvSpPr txBox="1"/>
          <p:nvPr/>
        </p:nvSpPr>
        <p:spPr>
          <a:xfrm>
            <a:off x="771525" y="4021123"/>
            <a:ext cx="7274972" cy="2277547"/>
          </a:xfrm>
          <a:prstGeom prst="rect">
            <a:avLst/>
          </a:prstGeom>
          <a:noFill/>
        </p:spPr>
        <p:txBody>
          <a:bodyPr wrap="square" lIns="0" tIns="0" rIns="0" bIns="0" rtlCol="0" anchor="t">
            <a:spAutoFit/>
          </a:bodyPr>
          <a:lstStyle/>
          <a:p>
            <a:pPr defTabSz="914192">
              <a:spcAft>
                <a:spcPts val="600"/>
              </a:spcAft>
            </a:pPr>
            <a:r>
              <a:rPr lang="en-GB" sz="1600" dirty="0">
                <a:latin typeface="+mj-lt"/>
                <a:cs typeface="Segoe UI"/>
              </a:rPr>
              <a:t>Supported scenarios:</a:t>
            </a:r>
          </a:p>
          <a:p>
            <a:pPr marL="285750" indent="-171450" defTabSz="914192">
              <a:spcAft>
                <a:spcPts val="600"/>
              </a:spcAft>
              <a:buFont typeface="Arial" panose="020B0604020202020204" pitchFamily="34" charset="0"/>
              <a:buChar char="•"/>
            </a:pPr>
            <a:r>
              <a:rPr lang="en-US" sz="1600" dirty="0">
                <a:cs typeface="Segoe UI"/>
              </a:rPr>
              <a:t>Require user reauthentication after a defined period for a sensitive application</a:t>
            </a:r>
          </a:p>
          <a:p>
            <a:pPr marL="285750" indent="-171450" defTabSz="914192">
              <a:spcAft>
                <a:spcPts val="600"/>
              </a:spcAft>
              <a:buFont typeface="Arial" panose="020B0604020202020204" pitchFamily="34" charset="0"/>
              <a:buChar char="•"/>
            </a:pPr>
            <a:r>
              <a:rPr lang="en-US" sz="1600" dirty="0">
                <a:cs typeface="Segoe UI"/>
              </a:rPr>
              <a:t>Require user reauthentication during Intune device enrolment, regardless of their current MFA status.</a:t>
            </a:r>
          </a:p>
          <a:p>
            <a:pPr marL="285750" indent="-171450" defTabSz="914192">
              <a:spcAft>
                <a:spcPts val="600"/>
              </a:spcAft>
              <a:buFont typeface="Arial" panose="020B0604020202020204" pitchFamily="34" charset="0"/>
              <a:buChar char="•"/>
            </a:pPr>
            <a:r>
              <a:rPr lang="en-US" sz="1600" dirty="0">
                <a:cs typeface="Segoe UI"/>
              </a:rPr>
              <a:t>Require user reauthentication for risky users with the require password change grant control.</a:t>
            </a:r>
          </a:p>
          <a:p>
            <a:pPr marL="285750" indent="-171450" defTabSz="914192">
              <a:spcAft>
                <a:spcPts val="600"/>
              </a:spcAft>
              <a:buFont typeface="Arial" panose="020B0604020202020204" pitchFamily="34" charset="0"/>
              <a:buChar char="•"/>
            </a:pPr>
            <a:r>
              <a:rPr lang="en-US" sz="1600" dirty="0">
                <a:cs typeface="Segoe UI"/>
              </a:rPr>
              <a:t>Require user reauthentication for risky sign-ins with the require multifactor authentication grant control.</a:t>
            </a:r>
          </a:p>
        </p:txBody>
      </p:sp>
      <p:pic>
        <p:nvPicPr>
          <p:cNvPr id="4" name="Image 3">
            <a:extLst>
              <a:ext uri="{FF2B5EF4-FFF2-40B4-BE49-F238E27FC236}">
                <a16:creationId xmlns:a16="http://schemas.microsoft.com/office/drawing/2014/main" id="{AD3EAAD2-16FE-64DB-D69B-39F7514522EC}"/>
              </a:ext>
            </a:extLst>
          </p:cNvPr>
          <p:cNvPicPr>
            <a:picLocks noChangeAspect="1"/>
          </p:cNvPicPr>
          <p:nvPr/>
        </p:nvPicPr>
        <p:blipFill>
          <a:blip r:embed="rId3"/>
          <a:stretch>
            <a:fillRect/>
          </a:stretch>
        </p:blipFill>
        <p:spPr>
          <a:xfrm>
            <a:off x="9490696" y="1627476"/>
            <a:ext cx="1546035" cy="4575215"/>
          </a:xfrm>
          <a:prstGeom prst="rect">
            <a:avLst/>
          </a:prstGeom>
        </p:spPr>
      </p:pic>
    </p:spTree>
    <p:extLst>
      <p:ext uri="{BB962C8B-B14F-4D97-AF65-F5344CB8AC3E}">
        <p14:creationId xmlns:p14="http://schemas.microsoft.com/office/powerpoint/2010/main" val="286477247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D590996-19C2-7375-FA85-F573E32A470A}"/>
              </a:ext>
            </a:extLst>
          </p:cNvPr>
          <p:cNvSpPr>
            <a:spLocks noGrp="1"/>
          </p:cNvSpPr>
          <p:nvPr>
            <p:ph type="title"/>
          </p:nvPr>
        </p:nvSpPr>
        <p:spPr>
          <a:xfrm>
            <a:off x="588263" y="457200"/>
            <a:ext cx="11018520" cy="492443"/>
          </a:xfrm>
        </p:spPr>
        <p:txBody>
          <a:bodyPr/>
          <a:lstStyle/>
          <a:p>
            <a:r>
              <a:rPr lang="en-US" sz="3200" dirty="0"/>
              <a:t>Controls: Authentication context</a:t>
            </a:r>
          </a:p>
        </p:txBody>
      </p:sp>
      <p:grpSp>
        <p:nvGrpSpPr>
          <p:cNvPr id="46" name="Group 45">
            <a:extLst>
              <a:ext uri="{FF2B5EF4-FFF2-40B4-BE49-F238E27FC236}">
                <a16:creationId xmlns:a16="http://schemas.microsoft.com/office/drawing/2014/main" id="{C730E5B1-65DB-9994-967A-C7251974CEB9}"/>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957FD26A-D0A9-DFFF-C1D2-A83BBE7DB947}"/>
                </a:ext>
                <a:ext uri="{C183D7F6-B498-43B3-948B-1728B52AA6E4}">
                  <adec:decorative xmlns:adec="http://schemas.microsoft.com/office/drawing/2017/decorative" val="1"/>
                </a:ext>
              </a:extLst>
            </p:cNvPr>
            <p:cNvSpPr/>
            <p:nvPr/>
          </p:nvSpPr>
          <p:spPr bwMode="auto">
            <a:xfrm flipH="1">
              <a:off x="6894514" y="1556265"/>
              <a:ext cx="5297485"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E9A7C867-6A72-E220-E49F-8CE3D0F72A86}"/>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28549B72-4C68-29F8-8090-543751C6C78C}"/>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E8C3149B-2198-1946-61EF-4E652F0DA301}"/>
                </a:ext>
              </a:extLst>
            </p:cNvPr>
            <p:cNvGrpSpPr/>
            <p:nvPr/>
          </p:nvGrpSpPr>
          <p:grpSpPr>
            <a:xfrm>
              <a:off x="472260" y="1795921"/>
              <a:ext cx="219354" cy="219354"/>
              <a:chOff x="472260" y="1795921"/>
              <a:chExt cx="219354" cy="219354"/>
            </a:xfrm>
          </p:grpSpPr>
          <p:sp>
            <p:nvSpPr>
              <p:cNvPr id="25" name="Oval 24">
                <a:extLst>
                  <a:ext uri="{FF2B5EF4-FFF2-40B4-BE49-F238E27FC236}">
                    <a16:creationId xmlns:a16="http://schemas.microsoft.com/office/drawing/2014/main" id="{42C7C6CC-9CF5-A9AD-34F8-C3B57454C69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1B7DE620-7C9D-9CFA-743A-707EA5B8E478}"/>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37" name="TextBox 36">
            <a:extLst>
              <a:ext uri="{FF2B5EF4-FFF2-40B4-BE49-F238E27FC236}">
                <a16:creationId xmlns:a16="http://schemas.microsoft.com/office/drawing/2014/main" id="{8FC55E97-2D91-C1F2-4292-B37494376E57}"/>
              </a:ext>
            </a:extLst>
          </p:cNvPr>
          <p:cNvSpPr txBox="1">
            <a:spLocks/>
          </p:cNvSpPr>
          <p:nvPr/>
        </p:nvSpPr>
        <p:spPr>
          <a:xfrm>
            <a:off x="771526" y="1783949"/>
            <a:ext cx="5755406" cy="3754874"/>
          </a:xfrm>
          <a:prstGeom prst="rect">
            <a:avLst/>
          </a:prstGeom>
          <a:noFill/>
        </p:spPr>
        <p:txBody>
          <a:bodyPr wrap="square" lIns="0" tIns="0" rIns="0" bIns="0" rtlCol="0" anchor="t">
            <a:spAutoFit/>
          </a:bodyPr>
          <a:lstStyle/>
          <a:p>
            <a:pPr defTabSz="914192">
              <a:spcAft>
                <a:spcPts val="1200"/>
              </a:spcAft>
            </a:pPr>
            <a:r>
              <a:rPr lang="en-US" sz="1600" dirty="0">
                <a:cs typeface="Segoe UI"/>
              </a:rPr>
              <a:t>The authentication context serves as a crucial component in safeguarding data and actions within various applications, including </a:t>
            </a:r>
            <a:r>
              <a:rPr lang="en-US" sz="1600" dirty="0">
                <a:latin typeface="+mj-lt"/>
                <a:cs typeface="Segoe UI"/>
              </a:rPr>
              <a:t>SharePoint, MDCA </a:t>
            </a:r>
            <a:r>
              <a:rPr lang="en-US" sz="1600" dirty="0">
                <a:cs typeface="Segoe UI"/>
              </a:rPr>
              <a:t>(Microsoft Defender for Cloud Apps), and </a:t>
            </a:r>
            <a:r>
              <a:rPr lang="en-US" sz="1600" dirty="0">
                <a:latin typeface="+mj-lt"/>
                <a:cs typeface="Segoe UI"/>
              </a:rPr>
              <a:t>Entra ID PIM</a:t>
            </a:r>
            <a:r>
              <a:rPr lang="en-US" sz="1600" dirty="0">
                <a:cs typeface="Segoe UI"/>
              </a:rPr>
              <a:t>. </a:t>
            </a:r>
          </a:p>
          <a:p>
            <a:pPr defTabSz="914192">
              <a:spcAft>
                <a:spcPts val="1200"/>
              </a:spcAft>
            </a:pPr>
            <a:r>
              <a:rPr lang="en-US" sz="1600" dirty="0">
                <a:cs typeface="Segoe UI"/>
              </a:rPr>
              <a:t>Additionally, it can be utilized in conjunction with </a:t>
            </a:r>
            <a:r>
              <a:rPr lang="en-US" sz="1600" dirty="0">
                <a:latin typeface="+mj-lt"/>
                <a:cs typeface="Segoe UI"/>
              </a:rPr>
              <a:t>custom applications or LOB applications</a:t>
            </a:r>
            <a:r>
              <a:rPr lang="en-US" sz="1600" dirty="0">
                <a:cs typeface="Segoe UI"/>
              </a:rPr>
              <a:t>. Essentially, it functions as a conduit that connects applications with Conditional Access policies. Once the authentication context is established, we can associate a Conditional Access policy with it. Subsequently, within the application itself, we can designate the authentication context and enforce the policy settings linked to it.</a:t>
            </a:r>
          </a:p>
          <a:p>
            <a:pPr defTabSz="914192">
              <a:spcAft>
                <a:spcPts val="1200"/>
              </a:spcAft>
            </a:pPr>
            <a:r>
              <a:rPr lang="en-US" sz="1600" dirty="0">
                <a:cs typeface="Segoe UI"/>
              </a:rPr>
              <a:t>Authentication contexts are managed in the Entra admin center portal under </a:t>
            </a:r>
            <a:r>
              <a:rPr lang="en-US" sz="1600" dirty="0">
                <a:latin typeface="+mj-lt"/>
                <a:cs typeface="Segoe UI"/>
              </a:rPr>
              <a:t>Protection &gt; Conditional Access &gt; Authentication context.</a:t>
            </a:r>
          </a:p>
        </p:txBody>
      </p:sp>
      <p:pic>
        <p:nvPicPr>
          <p:cNvPr id="3" name="Image 2">
            <a:extLst>
              <a:ext uri="{FF2B5EF4-FFF2-40B4-BE49-F238E27FC236}">
                <a16:creationId xmlns:a16="http://schemas.microsoft.com/office/drawing/2014/main" id="{11ECFD62-2E0D-B470-9F7D-7058C99A26A0}"/>
              </a:ext>
            </a:extLst>
          </p:cNvPr>
          <p:cNvPicPr>
            <a:picLocks noChangeAspect="1"/>
          </p:cNvPicPr>
          <p:nvPr/>
        </p:nvPicPr>
        <p:blipFill>
          <a:blip r:embed="rId3"/>
          <a:stretch>
            <a:fillRect/>
          </a:stretch>
        </p:blipFill>
        <p:spPr>
          <a:xfrm>
            <a:off x="7142433" y="1977380"/>
            <a:ext cx="4801646" cy="3799904"/>
          </a:xfrm>
          <a:prstGeom prst="rect">
            <a:avLst/>
          </a:prstGeom>
        </p:spPr>
      </p:pic>
    </p:spTree>
    <p:extLst>
      <p:ext uri="{BB962C8B-B14F-4D97-AF65-F5344CB8AC3E}">
        <p14:creationId xmlns:p14="http://schemas.microsoft.com/office/powerpoint/2010/main" val="43711985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Authentication Context – Examples</a:t>
            </a:r>
          </a:p>
        </p:txBody>
      </p:sp>
      <p:grpSp>
        <p:nvGrpSpPr>
          <p:cNvPr id="37" name="Group 36">
            <a:extLst>
              <a:ext uri="{FF2B5EF4-FFF2-40B4-BE49-F238E27FC236}">
                <a16:creationId xmlns:a16="http://schemas.microsoft.com/office/drawing/2014/main" id="{038689AF-A8B0-6FB5-658A-8451B211A8F1}"/>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2" name="Arrow: Bent 11">
              <a:extLst>
                <a:ext uri="{FF2B5EF4-FFF2-40B4-BE49-F238E27FC236}">
                  <a16:creationId xmlns:a16="http://schemas.microsoft.com/office/drawing/2014/main" id="{427FB9C3-2CB8-BEEC-EA7D-322079A723D6}"/>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3" name="Arrow: Bent 12">
              <a:extLst>
                <a:ext uri="{FF2B5EF4-FFF2-40B4-BE49-F238E27FC236}">
                  <a16:creationId xmlns:a16="http://schemas.microsoft.com/office/drawing/2014/main" id="{F77FCABF-9AA9-9A82-D7A7-BDFC7A36FC66}"/>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0" name="Group 19">
              <a:extLst>
                <a:ext uri="{FF2B5EF4-FFF2-40B4-BE49-F238E27FC236}">
                  <a16:creationId xmlns:a16="http://schemas.microsoft.com/office/drawing/2014/main" id="{4DAE0AF2-3BFB-0BE9-A941-9ACFD3DC8C86}"/>
                </a:ext>
              </a:extLst>
            </p:cNvPr>
            <p:cNvGrpSpPr/>
            <p:nvPr/>
          </p:nvGrpSpPr>
          <p:grpSpPr>
            <a:xfrm>
              <a:off x="472260" y="1795921"/>
              <a:ext cx="219354" cy="219354"/>
              <a:chOff x="472260" y="1795921"/>
              <a:chExt cx="219354" cy="219354"/>
            </a:xfrm>
          </p:grpSpPr>
          <p:sp>
            <p:nvSpPr>
              <p:cNvPr id="18" name="Oval 17">
                <a:extLst>
                  <a:ext uri="{FF2B5EF4-FFF2-40B4-BE49-F238E27FC236}">
                    <a16:creationId xmlns:a16="http://schemas.microsoft.com/office/drawing/2014/main" id="{5B38EA1E-FBC8-6FC8-762C-9FC5FC3D5378}"/>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05C79347-CC23-2048-A32B-CAC7839460AF}"/>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16" name="TextBox 15">
            <a:extLst>
              <a:ext uri="{FF2B5EF4-FFF2-40B4-BE49-F238E27FC236}">
                <a16:creationId xmlns:a16="http://schemas.microsoft.com/office/drawing/2014/main" id="{3688FDF5-7FD4-C279-889A-72C7C44F024B}"/>
              </a:ext>
            </a:extLst>
          </p:cNvPr>
          <p:cNvSpPr txBox="1">
            <a:spLocks/>
          </p:cNvSpPr>
          <p:nvPr/>
        </p:nvSpPr>
        <p:spPr>
          <a:xfrm>
            <a:off x="771525" y="1783949"/>
            <a:ext cx="10834687" cy="1231106"/>
          </a:xfrm>
          <a:prstGeom prst="rect">
            <a:avLst/>
          </a:prstGeom>
          <a:noFill/>
        </p:spPr>
        <p:txBody>
          <a:bodyPr wrap="square" lIns="0" tIns="0" rIns="0" bIns="0" rtlCol="0" anchor="t">
            <a:spAutoFit/>
          </a:bodyPr>
          <a:lstStyle/>
          <a:p>
            <a:pPr defTabSz="914192">
              <a:spcAft>
                <a:spcPts val="1200"/>
              </a:spcAft>
            </a:pPr>
            <a:r>
              <a:rPr lang="en-US" sz="1600" dirty="0">
                <a:cs typeface="Segoe UI"/>
              </a:rPr>
              <a:t>The IT administrators and regulators often struggle between balancing prompting their users with additional factors of authentication too frequently and achieving adequate security and policy adherence for applications and services where parts of them contain sensitive data and operations. </a:t>
            </a:r>
            <a:r>
              <a:rPr lang="en-US" sz="1600" dirty="0">
                <a:latin typeface="+mj-lt"/>
                <a:cs typeface="Segoe UI"/>
              </a:rPr>
              <a:t>Conditional Access authentication context </a:t>
            </a:r>
            <a:r>
              <a:rPr lang="en-US" sz="1600" dirty="0">
                <a:cs typeface="Segoe UI"/>
              </a:rPr>
              <a:t>(auth context) allows you to apply granular policies to sensitive data and actions instead of just at the app level. For example, we can use </a:t>
            </a:r>
            <a:r>
              <a:rPr lang="en-US" sz="1600" dirty="0">
                <a:latin typeface="+mj-lt"/>
                <a:cs typeface="Segoe UI"/>
              </a:rPr>
              <a:t>Authentication context </a:t>
            </a:r>
            <a:r>
              <a:rPr lang="en-US" sz="1600" dirty="0">
                <a:cs typeface="Segoe UI"/>
              </a:rPr>
              <a:t>with the following use cases:</a:t>
            </a:r>
          </a:p>
        </p:txBody>
      </p:sp>
      <p:grpSp>
        <p:nvGrpSpPr>
          <p:cNvPr id="35" name="Group 34">
            <a:extLst>
              <a:ext uri="{FF2B5EF4-FFF2-40B4-BE49-F238E27FC236}">
                <a16:creationId xmlns:a16="http://schemas.microsoft.com/office/drawing/2014/main" id="{C453A7FA-DC26-1BFC-ED71-22831F20FB6C}"/>
              </a:ext>
              <a:ext uri="{C183D7F6-B498-43B3-948B-1728B52AA6E4}">
                <adec:decorative xmlns:adec="http://schemas.microsoft.com/office/drawing/2017/decorative" val="1"/>
              </a:ext>
            </a:extLst>
          </p:cNvPr>
          <p:cNvGrpSpPr/>
          <p:nvPr/>
        </p:nvGrpSpPr>
        <p:grpSpPr>
          <a:xfrm>
            <a:off x="584201" y="3288998"/>
            <a:ext cx="330200" cy="2403278"/>
            <a:chOff x="584201" y="3288998"/>
            <a:chExt cx="330200" cy="2403278"/>
          </a:xfrm>
        </p:grpSpPr>
        <p:grpSp>
          <p:nvGrpSpPr>
            <p:cNvPr id="21" name="Group 20">
              <a:extLst>
                <a:ext uri="{FF2B5EF4-FFF2-40B4-BE49-F238E27FC236}">
                  <a16:creationId xmlns:a16="http://schemas.microsoft.com/office/drawing/2014/main" id="{8B028793-2EF9-FD82-CF78-95D4EDC73E47}"/>
                </a:ext>
              </a:extLst>
            </p:cNvPr>
            <p:cNvGrpSpPr/>
            <p:nvPr/>
          </p:nvGrpSpPr>
          <p:grpSpPr>
            <a:xfrm>
              <a:off x="584201" y="3288998"/>
              <a:ext cx="330200" cy="263472"/>
              <a:chOff x="584200" y="4304506"/>
              <a:chExt cx="762001" cy="608012"/>
            </a:xfrm>
          </p:grpSpPr>
          <p:sp>
            <p:nvSpPr>
              <p:cNvPr id="11" name="Rectangle: Top Corners Rounded 10">
                <a:extLst>
                  <a:ext uri="{FF2B5EF4-FFF2-40B4-BE49-F238E27FC236}">
                    <a16:creationId xmlns:a16="http://schemas.microsoft.com/office/drawing/2014/main" id="{BE46952C-F377-E8FC-27B5-C9971F9A2A12}"/>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14" name="Oval 13">
                <a:extLst>
                  <a:ext uri="{FF2B5EF4-FFF2-40B4-BE49-F238E27FC236}">
                    <a16:creationId xmlns:a16="http://schemas.microsoft.com/office/drawing/2014/main" id="{1C76DD22-FDEA-F12D-87D3-7DE9754AEB26}"/>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0B211C0E-AB55-1B20-4C5F-BA0F9CF8BE61}"/>
                </a:ext>
              </a:extLst>
            </p:cNvPr>
            <p:cNvGrpSpPr/>
            <p:nvPr/>
          </p:nvGrpSpPr>
          <p:grpSpPr>
            <a:xfrm>
              <a:off x="584201" y="4236885"/>
              <a:ext cx="330200" cy="263472"/>
              <a:chOff x="584199" y="4251446"/>
              <a:chExt cx="762001" cy="608012"/>
            </a:xfrm>
          </p:grpSpPr>
          <p:sp>
            <p:nvSpPr>
              <p:cNvPr id="23" name="Rectangle: Top Corners Rounded 22">
                <a:extLst>
                  <a:ext uri="{FF2B5EF4-FFF2-40B4-BE49-F238E27FC236}">
                    <a16:creationId xmlns:a16="http://schemas.microsoft.com/office/drawing/2014/main" id="{4F743D9F-70DA-D2E1-2650-A4F5857B8021}"/>
                  </a:ext>
                  <a:ext uri="{C183D7F6-B498-43B3-948B-1728B52AA6E4}">
                    <adec:decorative xmlns:adec="http://schemas.microsoft.com/office/drawing/2017/decorative" val="1"/>
                  </a:ext>
                </a:extLst>
              </p:cNvPr>
              <p:cNvSpPr/>
              <p:nvPr/>
            </p:nvSpPr>
            <p:spPr bwMode="auto">
              <a:xfrm rot="5400000" flipH="1">
                <a:off x="661194" y="4174451"/>
                <a:ext cx="608012" cy="762001"/>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4" name="Oval 23">
                <a:extLst>
                  <a:ext uri="{FF2B5EF4-FFF2-40B4-BE49-F238E27FC236}">
                    <a16:creationId xmlns:a16="http://schemas.microsoft.com/office/drawing/2014/main" id="{577F62CD-AE1A-54E5-E543-0BF0750E202A}"/>
                  </a:ext>
                </a:extLst>
              </p:cNvPr>
              <p:cNvSpPr/>
              <p:nvPr/>
            </p:nvSpPr>
            <p:spPr bwMode="auto">
              <a:xfrm>
                <a:off x="787944" y="4313536"/>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76DC7CBF-7B5D-D3C6-79AB-DAA03265C9C5}"/>
                </a:ext>
              </a:extLst>
            </p:cNvPr>
            <p:cNvGrpSpPr/>
            <p:nvPr/>
          </p:nvGrpSpPr>
          <p:grpSpPr>
            <a:xfrm>
              <a:off x="584201" y="5428804"/>
              <a:ext cx="330200" cy="263472"/>
              <a:chOff x="584200" y="4264352"/>
              <a:chExt cx="762001" cy="608012"/>
            </a:xfrm>
          </p:grpSpPr>
          <p:sp>
            <p:nvSpPr>
              <p:cNvPr id="27" name="Rectangle: Top Corners Rounded 26">
                <a:extLst>
                  <a:ext uri="{FF2B5EF4-FFF2-40B4-BE49-F238E27FC236}">
                    <a16:creationId xmlns:a16="http://schemas.microsoft.com/office/drawing/2014/main" id="{C94B4EB9-B189-CA6D-09C2-82DF7EB8FEE0}"/>
                  </a:ext>
                  <a:ext uri="{C183D7F6-B498-43B3-948B-1728B52AA6E4}">
                    <adec:decorative xmlns:adec="http://schemas.microsoft.com/office/drawing/2017/decorative" val="1"/>
                  </a:ext>
                </a:extLst>
              </p:cNvPr>
              <p:cNvSpPr/>
              <p:nvPr/>
            </p:nvSpPr>
            <p:spPr bwMode="auto">
              <a:xfrm rot="5400000" flipH="1">
                <a:off x="661195" y="4187357"/>
                <a:ext cx="608012" cy="762001"/>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8" name="Oval 27">
                <a:extLst>
                  <a:ext uri="{FF2B5EF4-FFF2-40B4-BE49-F238E27FC236}">
                    <a16:creationId xmlns:a16="http://schemas.microsoft.com/office/drawing/2014/main" id="{7EC60EDF-F899-E788-21B8-3500F7ED31B9}"/>
                  </a:ext>
                </a:extLst>
              </p:cNvPr>
              <p:cNvSpPr/>
              <p:nvPr/>
            </p:nvSpPr>
            <p:spPr bwMode="auto">
              <a:xfrm>
                <a:off x="787944" y="4326445"/>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2073932E-A45E-772D-A607-9300E553752A}"/>
              </a:ext>
            </a:extLst>
          </p:cNvPr>
          <p:cNvSpPr txBox="1">
            <a:spLocks/>
          </p:cNvSpPr>
          <p:nvPr/>
        </p:nvSpPr>
        <p:spPr>
          <a:xfrm>
            <a:off x="1002690" y="3298505"/>
            <a:ext cx="10603522" cy="430887"/>
          </a:xfrm>
          <a:prstGeom prst="rect">
            <a:avLst/>
          </a:prstGeom>
          <a:noFill/>
        </p:spPr>
        <p:txBody>
          <a:bodyPr wrap="square" lIns="0" tIns="0" rIns="0" bIns="0">
            <a:spAutoFit/>
          </a:bodyPr>
          <a:lstStyle/>
          <a:p>
            <a:pPr>
              <a:spcBef>
                <a:spcPts val="600"/>
              </a:spcBef>
            </a:pPr>
            <a:r>
              <a:rPr lang="en-US" sz="1400"/>
              <a:t>User signs into SharePoint using Multi-Factor Authentication, but when they are accessing site collection in SharePoint which contains sensitive documents, they require a compliant device and to be within trusted IP ranges.</a:t>
            </a:r>
          </a:p>
        </p:txBody>
      </p:sp>
      <p:grpSp>
        <p:nvGrpSpPr>
          <p:cNvPr id="36" name="Group 35">
            <a:extLst>
              <a:ext uri="{FF2B5EF4-FFF2-40B4-BE49-F238E27FC236}">
                <a16:creationId xmlns:a16="http://schemas.microsoft.com/office/drawing/2014/main" id="{C1AAFDD9-F5FB-19AB-BEA6-2834D8E797E0}"/>
              </a:ext>
              <a:ext uri="{C183D7F6-B498-43B3-948B-1728B52AA6E4}">
                <adec:decorative xmlns:adec="http://schemas.microsoft.com/office/drawing/2017/decorative" val="1"/>
              </a:ext>
            </a:extLst>
          </p:cNvPr>
          <p:cNvGrpSpPr/>
          <p:nvPr/>
        </p:nvGrpSpPr>
        <p:grpSpPr>
          <a:xfrm>
            <a:off x="1002690" y="3985935"/>
            <a:ext cx="10603522" cy="1186324"/>
            <a:chOff x="1002690" y="3985935"/>
            <a:chExt cx="10603522" cy="1186324"/>
          </a:xfrm>
        </p:grpSpPr>
        <p:cxnSp>
          <p:nvCxnSpPr>
            <p:cNvPr id="30" name="Straight Connector 29">
              <a:extLst>
                <a:ext uri="{FF2B5EF4-FFF2-40B4-BE49-F238E27FC236}">
                  <a16:creationId xmlns:a16="http://schemas.microsoft.com/office/drawing/2014/main" id="{1CF4C235-975F-05C7-A47E-5EEDB4958AA3}"/>
                </a:ext>
                <a:ext uri="{C183D7F6-B498-43B3-948B-1728B52AA6E4}">
                  <adec:decorative xmlns:adec="http://schemas.microsoft.com/office/drawing/2017/decorative" val="1"/>
                </a:ext>
              </a:extLst>
            </p:cNvPr>
            <p:cNvCxnSpPr>
              <a:cxnSpLocks/>
            </p:cNvCxnSpPr>
            <p:nvPr/>
          </p:nvCxnSpPr>
          <p:spPr>
            <a:xfrm>
              <a:off x="1002690" y="3985935"/>
              <a:ext cx="10603522"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3FF4151-D110-136B-0812-ED1A520D736A}"/>
                </a:ext>
                <a:ext uri="{C183D7F6-B498-43B3-948B-1728B52AA6E4}">
                  <adec:decorative xmlns:adec="http://schemas.microsoft.com/office/drawing/2017/decorative" val="1"/>
                </a:ext>
              </a:extLst>
            </p:cNvPr>
            <p:cNvCxnSpPr>
              <a:cxnSpLocks/>
            </p:cNvCxnSpPr>
            <p:nvPr/>
          </p:nvCxnSpPr>
          <p:spPr>
            <a:xfrm>
              <a:off x="1002690" y="5172259"/>
              <a:ext cx="10603522"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FDE81D7C-DDFD-6526-0458-42FDB3E11ED2}"/>
              </a:ext>
            </a:extLst>
          </p:cNvPr>
          <p:cNvSpPr txBox="1">
            <a:spLocks/>
          </p:cNvSpPr>
          <p:nvPr/>
        </p:nvSpPr>
        <p:spPr>
          <a:xfrm>
            <a:off x="1002690" y="4269385"/>
            <a:ext cx="10603522" cy="646331"/>
          </a:xfrm>
          <a:prstGeom prst="rect">
            <a:avLst/>
          </a:prstGeom>
          <a:noFill/>
        </p:spPr>
        <p:txBody>
          <a:bodyPr wrap="square" lIns="0" tIns="0" rIns="0" bIns="0">
            <a:spAutoFit/>
          </a:bodyPr>
          <a:lstStyle/>
          <a:p>
            <a:pPr>
              <a:spcBef>
                <a:spcPts val="600"/>
              </a:spcBef>
            </a:pPr>
            <a:r>
              <a:rPr lang="en-US" sz="1400" dirty="0">
                <a:latin typeface="+mj-lt"/>
              </a:rPr>
              <a:t>Entra Privileged Identity Management (PIM) </a:t>
            </a:r>
            <a:r>
              <a:rPr lang="en-US" sz="1400" dirty="0"/>
              <a:t>offers the capability to enforce Multi-Factor Authentication (MFA) verification during the activation process. However, before granting a user access to a highly sensitive role, it is imperative for the organization to verify two crucial factors: The </a:t>
            </a:r>
            <a:r>
              <a:rPr lang="en-US" sz="1400" dirty="0">
                <a:latin typeface="+mj-lt"/>
              </a:rPr>
              <a:t>compliance status </a:t>
            </a:r>
            <a:r>
              <a:rPr lang="en-US" sz="1400" dirty="0"/>
              <a:t>of the user’s device and its </a:t>
            </a:r>
            <a:r>
              <a:rPr lang="en-US" sz="1400" dirty="0">
                <a:latin typeface="+mj-lt"/>
              </a:rPr>
              <a:t>Entra ID join status. </a:t>
            </a:r>
          </a:p>
        </p:txBody>
      </p:sp>
      <p:sp>
        <p:nvSpPr>
          <p:cNvPr id="29" name="TextBox 28">
            <a:extLst>
              <a:ext uri="{FF2B5EF4-FFF2-40B4-BE49-F238E27FC236}">
                <a16:creationId xmlns:a16="http://schemas.microsoft.com/office/drawing/2014/main" id="{FB41235B-8F4D-8B94-564C-10C0D3904FF6}"/>
              </a:ext>
            </a:extLst>
          </p:cNvPr>
          <p:cNvSpPr txBox="1">
            <a:spLocks/>
          </p:cNvSpPr>
          <p:nvPr/>
        </p:nvSpPr>
        <p:spPr>
          <a:xfrm>
            <a:off x="1002690" y="5455711"/>
            <a:ext cx="10603522" cy="646331"/>
          </a:xfrm>
          <a:prstGeom prst="rect">
            <a:avLst/>
          </a:prstGeom>
          <a:noFill/>
        </p:spPr>
        <p:txBody>
          <a:bodyPr wrap="square" lIns="0" tIns="0" rIns="0" bIns="0">
            <a:spAutoFit/>
          </a:bodyPr>
          <a:lstStyle/>
          <a:p>
            <a:pPr>
              <a:spcBef>
                <a:spcPts val="600"/>
              </a:spcBef>
            </a:pPr>
            <a:r>
              <a:rPr lang="en-US" sz="1400"/>
              <a:t>The organization enables users to handle sensitive data; however, when it comes to uploading or downloading such data, they prefer to validate certain claims, including </a:t>
            </a:r>
            <a:r>
              <a:rPr lang="en-US" sz="1400">
                <a:latin typeface="+mj-lt"/>
              </a:rPr>
              <a:t>Multi-Factor Authentication </a:t>
            </a:r>
            <a:r>
              <a:rPr lang="en-US" sz="1400"/>
              <a:t>(MFA) and </a:t>
            </a:r>
            <a:r>
              <a:rPr lang="en-US" sz="1400">
                <a:latin typeface="+mj-lt"/>
              </a:rPr>
              <a:t>device compliance status. </a:t>
            </a:r>
            <a:r>
              <a:rPr lang="en-US" sz="1400"/>
              <a:t>This verification process ensures that additional security measures are in place to safeguard the sensitive data during its transfer.</a:t>
            </a:r>
          </a:p>
        </p:txBody>
      </p:sp>
    </p:spTree>
    <p:extLst>
      <p:ext uri="{BB962C8B-B14F-4D97-AF65-F5344CB8AC3E}">
        <p14:creationId xmlns:p14="http://schemas.microsoft.com/office/powerpoint/2010/main" val="105758751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4EF4-F224-8B1D-051E-D857ECFC211D}"/>
              </a:ext>
            </a:extLst>
          </p:cNvPr>
          <p:cNvSpPr>
            <a:spLocks noGrp="1"/>
          </p:cNvSpPr>
          <p:nvPr>
            <p:ph type="title"/>
          </p:nvPr>
        </p:nvSpPr>
        <p:spPr>
          <a:xfrm>
            <a:off x="588263" y="457200"/>
            <a:ext cx="11018520" cy="984885"/>
          </a:xfrm>
        </p:spPr>
        <p:txBody>
          <a:bodyPr/>
          <a:lstStyle/>
          <a:p>
            <a:r>
              <a:rPr lang="en-GB" sz="3200" dirty="0"/>
              <a:t>Conditional Access for Workload Identities</a:t>
            </a:r>
            <a:br>
              <a:rPr lang="en-GB" sz="3200" b="1" i="0" dirty="0">
                <a:solidFill>
                  <a:srgbClr val="161616"/>
                </a:solidFill>
                <a:effectLst/>
                <a:latin typeface="Segoe UI" panose="020B0502040204020203" pitchFamily="34" charset="0"/>
              </a:rPr>
            </a:br>
            <a:endParaRPr lang="en-GB" sz="3200" dirty="0"/>
          </a:p>
        </p:txBody>
      </p:sp>
      <p:grpSp>
        <p:nvGrpSpPr>
          <p:cNvPr id="17" name="Group 16">
            <a:extLst>
              <a:ext uri="{FF2B5EF4-FFF2-40B4-BE49-F238E27FC236}">
                <a16:creationId xmlns:a16="http://schemas.microsoft.com/office/drawing/2014/main" id="{6FE7932C-2F89-346F-88C4-40D1E6BAFAD0}"/>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8" name="Freeform: Shape 17">
              <a:extLst>
                <a:ext uri="{FF2B5EF4-FFF2-40B4-BE49-F238E27FC236}">
                  <a16:creationId xmlns:a16="http://schemas.microsoft.com/office/drawing/2014/main" id="{FCF9F2B2-D4CC-F695-ECEB-7CB36485B4F7}"/>
                </a:ext>
                <a:ext uri="{C183D7F6-B498-43B3-948B-1728B52AA6E4}">
                  <adec:decorative xmlns:adec="http://schemas.microsoft.com/office/drawing/2017/decorative" val="1"/>
                </a:ext>
              </a:extLst>
            </p:cNvPr>
            <p:cNvSpPr/>
            <p:nvPr/>
          </p:nvSpPr>
          <p:spPr bwMode="auto">
            <a:xfrm flipH="1">
              <a:off x="6894514" y="1556265"/>
              <a:ext cx="5297485"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Arrow: Bent 18">
              <a:extLst>
                <a:ext uri="{FF2B5EF4-FFF2-40B4-BE49-F238E27FC236}">
                  <a16:creationId xmlns:a16="http://schemas.microsoft.com/office/drawing/2014/main" id="{075AF67F-4AAD-4535-3DDE-3336BBFCDE67}"/>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D2E051A7-BB0B-7545-1983-761F7814999E}"/>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80113A03-CA9C-3C8F-CEEF-3E1160905366}"/>
                </a:ext>
              </a:extLst>
            </p:cNvPr>
            <p:cNvGrpSpPr/>
            <p:nvPr/>
          </p:nvGrpSpPr>
          <p:grpSpPr>
            <a:xfrm>
              <a:off x="472260" y="1795921"/>
              <a:ext cx="219354" cy="219354"/>
              <a:chOff x="472260" y="1795921"/>
              <a:chExt cx="219354" cy="219354"/>
            </a:xfrm>
          </p:grpSpPr>
          <p:sp>
            <p:nvSpPr>
              <p:cNvPr id="22" name="Oval 21">
                <a:extLst>
                  <a:ext uri="{FF2B5EF4-FFF2-40B4-BE49-F238E27FC236}">
                    <a16:creationId xmlns:a16="http://schemas.microsoft.com/office/drawing/2014/main" id="{14AE66B9-7664-082C-6C4C-D785B523ECB4}"/>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D8029222-09F1-91F1-AC28-436097FCC844}"/>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281B2107-DA3C-B9B4-E3F1-C8BC96D3CA8C}"/>
              </a:ext>
            </a:extLst>
          </p:cNvPr>
          <p:cNvSpPr txBox="1">
            <a:spLocks/>
          </p:cNvSpPr>
          <p:nvPr/>
        </p:nvSpPr>
        <p:spPr>
          <a:xfrm>
            <a:off x="771526" y="1783949"/>
            <a:ext cx="5755406" cy="3108543"/>
          </a:xfrm>
          <a:prstGeom prst="rect">
            <a:avLst/>
          </a:prstGeom>
          <a:noFill/>
        </p:spPr>
        <p:txBody>
          <a:bodyPr wrap="square" lIns="0" tIns="0" rIns="0" bIns="0" rtlCol="0" anchor="t">
            <a:spAutoFit/>
          </a:bodyPr>
          <a:lstStyle/>
          <a:p>
            <a:pPr defTabSz="914192">
              <a:spcAft>
                <a:spcPts val="1200"/>
              </a:spcAft>
            </a:pPr>
            <a:r>
              <a:rPr lang="en-US" sz="1600">
                <a:cs typeface="Segoe UI"/>
              </a:rPr>
              <a:t>There are two primary categories of identities: </a:t>
            </a:r>
            <a:r>
              <a:rPr lang="en-US" sz="1600">
                <a:latin typeface="+mj-lt"/>
                <a:cs typeface="Segoe UI"/>
              </a:rPr>
              <a:t>Human identities </a:t>
            </a:r>
            <a:r>
              <a:rPr lang="en-US" sz="1600">
                <a:cs typeface="Segoe UI"/>
              </a:rPr>
              <a:t>and </a:t>
            </a:r>
            <a:r>
              <a:rPr lang="en-US" sz="1600">
                <a:latin typeface="+mj-lt"/>
                <a:cs typeface="Segoe UI"/>
              </a:rPr>
              <a:t>machine/non-human identities. </a:t>
            </a:r>
            <a:r>
              <a:rPr lang="en-US" sz="1600">
                <a:cs typeface="Segoe UI"/>
              </a:rPr>
              <a:t>Within the realm of machine identities, we can further classify them into two subgroups: </a:t>
            </a:r>
            <a:r>
              <a:rPr lang="en-US" sz="1600">
                <a:latin typeface="+mj-lt"/>
                <a:cs typeface="Segoe UI"/>
              </a:rPr>
              <a:t>Workload identities </a:t>
            </a:r>
            <a:r>
              <a:rPr lang="en-US" sz="1600">
                <a:cs typeface="Segoe UI"/>
              </a:rPr>
              <a:t>and </a:t>
            </a:r>
            <a:r>
              <a:rPr lang="en-US" sz="1600">
                <a:latin typeface="+mj-lt"/>
                <a:cs typeface="Segoe UI"/>
              </a:rPr>
              <a:t>device identities. </a:t>
            </a:r>
            <a:r>
              <a:rPr lang="en-US" sz="1600">
                <a:cs typeface="Segoe UI"/>
              </a:rPr>
              <a:t>The former pertains to software workloads, whereas the latter encompasses various devices like desktop computers, mobile devices, IoT sensors, and managed IoT devices.</a:t>
            </a:r>
          </a:p>
          <a:p>
            <a:pPr defTabSz="914192">
              <a:spcAft>
                <a:spcPts val="1200"/>
              </a:spcAft>
            </a:pPr>
            <a:r>
              <a:rPr lang="en-US" sz="1600">
                <a:cs typeface="Segoe UI"/>
              </a:rPr>
              <a:t>As time progresses, the reliance on non-human entities to perform crucial tasks is growing significantly. However, this increasing reliance poses a potential risk for enterprises, as it becomes increasingly challenging to ensure the security of workload identities. </a:t>
            </a:r>
          </a:p>
        </p:txBody>
      </p:sp>
      <p:pic>
        <p:nvPicPr>
          <p:cNvPr id="31" name="Graphic 30" descr="A screen capture on Machine Identities and Human Identities">
            <a:extLst>
              <a:ext uri="{FF2B5EF4-FFF2-40B4-BE49-F238E27FC236}">
                <a16:creationId xmlns:a16="http://schemas.microsoft.com/office/drawing/2014/main" id="{130614B8-61C9-7002-6043-C747573F58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62850" y="1993706"/>
            <a:ext cx="4626707" cy="1626887"/>
          </a:xfrm>
          <a:prstGeom prst="rect">
            <a:avLst/>
          </a:prstGeom>
        </p:spPr>
      </p:pic>
      <p:pic>
        <p:nvPicPr>
          <p:cNvPr id="32" name="Picture 31" descr="A screen capture on unique characteristics of workload identities and current pain points">
            <a:extLst>
              <a:ext uri="{FF2B5EF4-FFF2-40B4-BE49-F238E27FC236}">
                <a16:creationId xmlns:a16="http://schemas.microsoft.com/office/drawing/2014/main" id="{EA03A7BB-F0FE-7645-6B9C-B3B07F2E16AC}"/>
              </a:ext>
            </a:extLst>
          </p:cNvPr>
          <p:cNvPicPr>
            <a:picLocks noChangeAspect="1"/>
          </p:cNvPicPr>
          <p:nvPr/>
        </p:nvPicPr>
        <p:blipFill>
          <a:blip r:embed="rId5"/>
          <a:stretch>
            <a:fillRect/>
          </a:stretch>
        </p:blipFill>
        <p:spPr>
          <a:xfrm>
            <a:off x="7062850" y="4123855"/>
            <a:ext cx="4626707" cy="1443058"/>
          </a:xfrm>
          <a:prstGeom prst="rect">
            <a:avLst/>
          </a:prstGeom>
        </p:spPr>
      </p:pic>
    </p:spTree>
    <p:extLst>
      <p:ext uri="{BB962C8B-B14F-4D97-AF65-F5344CB8AC3E}">
        <p14:creationId xmlns:p14="http://schemas.microsoft.com/office/powerpoint/2010/main" val="16227380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04EF4-F224-8B1D-051E-D857ECFC211D}"/>
              </a:ext>
            </a:extLst>
          </p:cNvPr>
          <p:cNvSpPr>
            <a:spLocks noGrp="1"/>
          </p:cNvSpPr>
          <p:nvPr>
            <p:ph type="title"/>
          </p:nvPr>
        </p:nvSpPr>
        <p:spPr>
          <a:xfrm>
            <a:off x="588263" y="457200"/>
            <a:ext cx="11018520" cy="1046440"/>
          </a:xfrm>
        </p:spPr>
        <p:txBody>
          <a:bodyPr/>
          <a:lstStyle/>
          <a:p>
            <a:r>
              <a:rPr lang="en-GB" sz="3200" dirty="0"/>
              <a:t>Conditional Access for Workload Identities </a:t>
            </a:r>
            <a:br>
              <a:rPr lang="en-GB" dirty="0"/>
            </a:br>
            <a:endParaRPr lang="en-GB" dirty="0"/>
          </a:p>
        </p:txBody>
      </p:sp>
      <p:grpSp>
        <p:nvGrpSpPr>
          <p:cNvPr id="18" name="Group 17">
            <a:extLst>
              <a:ext uri="{FF2B5EF4-FFF2-40B4-BE49-F238E27FC236}">
                <a16:creationId xmlns:a16="http://schemas.microsoft.com/office/drawing/2014/main" id="{A1F3EAFF-9615-ABB9-4975-9F679A28656A}"/>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9" name="Arrow: Bent 18">
              <a:extLst>
                <a:ext uri="{FF2B5EF4-FFF2-40B4-BE49-F238E27FC236}">
                  <a16:creationId xmlns:a16="http://schemas.microsoft.com/office/drawing/2014/main" id="{CF36B2EE-C6B3-4E3F-DA1D-5F364FA345F4}"/>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0" name="Arrow: Bent 19">
              <a:extLst>
                <a:ext uri="{FF2B5EF4-FFF2-40B4-BE49-F238E27FC236}">
                  <a16:creationId xmlns:a16="http://schemas.microsoft.com/office/drawing/2014/main" id="{7DE84AC7-9925-24EC-67EC-93AA5CA1C754}"/>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1" name="Group 20">
              <a:extLst>
                <a:ext uri="{FF2B5EF4-FFF2-40B4-BE49-F238E27FC236}">
                  <a16:creationId xmlns:a16="http://schemas.microsoft.com/office/drawing/2014/main" id="{36E50DA6-AA87-800C-1F92-CDD9C5E71B6A}"/>
                </a:ext>
              </a:extLst>
            </p:cNvPr>
            <p:cNvGrpSpPr/>
            <p:nvPr/>
          </p:nvGrpSpPr>
          <p:grpSpPr>
            <a:xfrm>
              <a:off x="472260" y="1795921"/>
              <a:ext cx="219354" cy="219354"/>
              <a:chOff x="472260" y="1795921"/>
              <a:chExt cx="219354" cy="219354"/>
            </a:xfrm>
          </p:grpSpPr>
          <p:sp>
            <p:nvSpPr>
              <p:cNvPr id="22" name="Oval 21">
                <a:extLst>
                  <a:ext uri="{FF2B5EF4-FFF2-40B4-BE49-F238E27FC236}">
                    <a16:creationId xmlns:a16="http://schemas.microsoft.com/office/drawing/2014/main" id="{ED330458-EB55-3824-9C9A-4FD642275B69}"/>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F924AAB6-CA58-7D77-A8E9-5BDE7117CDAE}"/>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20A04EFA-1FF8-BDE4-6F1C-F908E7E866C4}"/>
              </a:ext>
            </a:extLst>
          </p:cNvPr>
          <p:cNvSpPr txBox="1">
            <a:spLocks/>
          </p:cNvSpPr>
          <p:nvPr/>
        </p:nvSpPr>
        <p:spPr>
          <a:xfrm>
            <a:off x="771525" y="1783949"/>
            <a:ext cx="10834687" cy="830997"/>
          </a:xfrm>
          <a:prstGeom prst="rect">
            <a:avLst/>
          </a:prstGeom>
          <a:noFill/>
        </p:spPr>
        <p:txBody>
          <a:bodyPr wrap="square" lIns="0" tIns="0" rIns="0" bIns="0" rtlCol="0" anchor="t">
            <a:spAutoFit/>
          </a:bodyPr>
          <a:lstStyle/>
          <a:p>
            <a:pPr defTabSz="914192">
              <a:spcAft>
                <a:spcPts val="1200"/>
              </a:spcAft>
            </a:pPr>
            <a:r>
              <a:rPr lang="en-US" dirty="0">
                <a:cs typeface="Segoe UI"/>
              </a:rPr>
              <a:t>While it is not feasible to employ fundamental protection measures like Multi-Factor Authentication for safeguarding workload identities, it is still possible to implement specific security controls through the implementation of Conditional Access policies. </a:t>
            </a:r>
          </a:p>
        </p:txBody>
      </p:sp>
      <p:grpSp>
        <p:nvGrpSpPr>
          <p:cNvPr id="51" name="Group 50">
            <a:extLst>
              <a:ext uri="{FF2B5EF4-FFF2-40B4-BE49-F238E27FC236}">
                <a16:creationId xmlns:a16="http://schemas.microsoft.com/office/drawing/2014/main" id="{82CA6EE7-968C-30CC-C5EF-5E116E02D2B2}"/>
              </a:ext>
              <a:ext uri="{C183D7F6-B498-43B3-948B-1728B52AA6E4}">
                <adec:decorative xmlns:adec="http://schemas.microsoft.com/office/drawing/2017/decorative" val="1"/>
              </a:ext>
            </a:extLst>
          </p:cNvPr>
          <p:cNvGrpSpPr/>
          <p:nvPr/>
        </p:nvGrpSpPr>
        <p:grpSpPr>
          <a:xfrm>
            <a:off x="584200" y="2953786"/>
            <a:ext cx="672205" cy="536363"/>
            <a:chOff x="584200" y="2953786"/>
            <a:chExt cx="672205" cy="536363"/>
          </a:xfrm>
        </p:grpSpPr>
        <p:sp>
          <p:nvSpPr>
            <p:cNvPr id="33" name="Rectangle: Top Corners Rounded 32">
              <a:extLst>
                <a:ext uri="{FF2B5EF4-FFF2-40B4-BE49-F238E27FC236}">
                  <a16:creationId xmlns:a16="http://schemas.microsoft.com/office/drawing/2014/main" id="{EC0FBBB5-DD11-881F-9332-7AAA0CEA528A}"/>
                </a:ext>
                <a:ext uri="{C183D7F6-B498-43B3-948B-1728B52AA6E4}">
                  <adec:decorative xmlns:adec="http://schemas.microsoft.com/office/drawing/2017/decorative" val="1"/>
                </a:ext>
              </a:extLst>
            </p:cNvPr>
            <p:cNvSpPr/>
            <p:nvPr/>
          </p:nvSpPr>
          <p:spPr bwMode="auto">
            <a:xfrm rot="5400000" flipH="1">
              <a:off x="652121" y="2885865"/>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4" name="Oval 33">
              <a:extLst>
                <a:ext uri="{FF2B5EF4-FFF2-40B4-BE49-F238E27FC236}">
                  <a16:creationId xmlns:a16="http://schemas.microsoft.com/office/drawing/2014/main" id="{C81AA03F-FC33-7BD5-D809-1F9A2ABFB1B1}"/>
                </a:ext>
              </a:extLst>
            </p:cNvPr>
            <p:cNvSpPr/>
            <p:nvPr/>
          </p:nvSpPr>
          <p:spPr bwMode="auto">
            <a:xfrm>
              <a:off x="763934" y="3008562"/>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sp>
        <p:nvSpPr>
          <p:cNvPr id="48" name="POI_ECAF" title="Icon of a map location marker">
            <a:extLst>
              <a:ext uri="{FF2B5EF4-FFF2-40B4-BE49-F238E27FC236}">
                <a16:creationId xmlns:a16="http://schemas.microsoft.com/office/drawing/2014/main" id="{9D57FA8A-19ED-9F12-B35E-70F698A7C06B}"/>
              </a:ext>
            </a:extLst>
          </p:cNvPr>
          <p:cNvSpPr>
            <a:spLocks noChangeAspect="1" noEditPoints="1"/>
          </p:cNvSpPr>
          <p:nvPr/>
        </p:nvSpPr>
        <p:spPr bwMode="auto">
          <a:xfrm>
            <a:off x="880717" y="3067356"/>
            <a:ext cx="193245" cy="309223"/>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TextBox 41">
            <a:extLst>
              <a:ext uri="{FF2B5EF4-FFF2-40B4-BE49-F238E27FC236}">
                <a16:creationId xmlns:a16="http://schemas.microsoft.com/office/drawing/2014/main" id="{515DA616-EE32-7C3F-23C9-A5D543A49E04}"/>
              </a:ext>
            </a:extLst>
          </p:cNvPr>
          <p:cNvSpPr txBox="1">
            <a:spLocks/>
          </p:cNvSpPr>
          <p:nvPr/>
        </p:nvSpPr>
        <p:spPr>
          <a:xfrm>
            <a:off x="1370480" y="2997706"/>
            <a:ext cx="10235732" cy="492443"/>
          </a:xfrm>
          <a:prstGeom prst="rect">
            <a:avLst/>
          </a:prstGeom>
          <a:noFill/>
        </p:spPr>
        <p:txBody>
          <a:bodyPr wrap="square" lIns="0" tIns="0" rIns="0" bIns="0">
            <a:spAutoFit/>
          </a:bodyPr>
          <a:lstStyle/>
          <a:p>
            <a:pPr>
              <a:spcBef>
                <a:spcPts val="600"/>
              </a:spcBef>
            </a:pPr>
            <a:r>
              <a:rPr lang="en-US" sz="1600" dirty="0">
                <a:latin typeface="+mj-lt"/>
              </a:rPr>
              <a:t>Location-based Conditional Access policy </a:t>
            </a:r>
            <a:r>
              <a:rPr lang="en-US" sz="1600" dirty="0"/>
              <a:t>– Create a Conditional Access policy that restricts the access of workload identities originating from external IP ranges not deemed as trusted. </a:t>
            </a:r>
            <a:endParaRPr lang="en-US" sz="1600" dirty="0">
              <a:solidFill>
                <a:schemeClr val="accent1"/>
              </a:solidFill>
            </a:endParaRPr>
          </a:p>
        </p:txBody>
      </p:sp>
      <p:cxnSp>
        <p:nvCxnSpPr>
          <p:cNvPr id="36" name="Straight Connector 35">
            <a:extLst>
              <a:ext uri="{FF2B5EF4-FFF2-40B4-BE49-F238E27FC236}">
                <a16:creationId xmlns:a16="http://schemas.microsoft.com/office/drawing/2014/main" id="{2DABBECA-27D7-91B0-F07A-280E7433E6BE}"/>
              </a:ext>
              <a:ext uri="{C183D7F6-B498-43B3-948B-1728B52AA6E4}">
                <adec:decorative xmlns:adec="http://schemas.microsoft.com/office/drawing/2017/decorative" val="1"/>
              </a:ext>
            </a:extLst>
          </p:cNvPr>
          <p:cNvCxnSpPr>
            <a:cxnSpLocks/>
          </p:cNvCxnSpPr>
          <p:nvPr/>
        </p:nvCxnSpPr>
        <p:spPr>
          <a:xfrm>
            <a:off x="1370480" y="3936031"/>
            <a:ext cx="102357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B187341-8C13-FFA7-F007-FCA32EF45F40}"/>
              </a:ext>
              <a:ext uri="{C183D7F6-B498-43B3-948B-1728B52AA6E4}">
                <adec:decorative xmlns:adec="http://schemas.microsoft.com/office/drawing/2017/decorative" val="1"/>
              </a:ext>
            </a:extLst>
          </p:cNvPr>
          <p:cNvGrpSpPr/>
          <p:nvPr/>
        </p:nvGrpSpPr>
        <p:grpSpPr>
          <a:xfrm>
            <a:off x="584200" y="4505025"/>
            <a:ext cx="672205" cy="536363"/>
            <a:chOff x="584200" y="4290938"/>
            <a:chExt cx="672205" cy="536363"/>
          </a:xfrm>
        </p:grpSpPr>
        <p:sp>
          <p:nvSpPr>
            <p:cNvPr id="31" name="Rectangle: Top Corners Rounded 30">
              <a:extLst>
                <a:ext uri="{FF2B5EF4-FFF2-40B4-BE49-F238E27FC236}">
                  <a16:creationId xmlns:a16="http://schemas.microsoft.com/office/drawing/2014/main" id="{FFA41A9C-19B9-81C9-BA4C-69938CA8FACD}"/>
                </a:ext>
                <a:ext uri="{C183D7F6-B498-43B3-948B-1728B52AA6E4}">
                  <adec:decorative xmlns:adec="http://schemas.microsoft.com/office/drawing/2017/decorative" val="1"/>
                </a:ext>
              </a:extLst>
            </p:cNvPr>
            <p:cNvSpPr/>
            <p:nvPr/>
          </p:nvSpPr>
          <p:spPr bwMode="auto">
            <a:xfrm rot="5400000" flipH="1">
              <a:off x="652121" y="4223017"/>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2" name="Oval 31">
              <a:extLst>
                <a:ext uri="{FF2B5EF4-FFF2-40B4-BE49-F238E27FC236}">
                  <a16:creationId xmlns:a16="http://schemas.microsoft.com/office/drawing/2014/main" id="{0BBEF69C-0BAB-8769-D47C-F60736911BD1}"/>
                </a:ext>
              </a:extLst>
            </p:cNvPr>
            <p:cNvSpPr/>
            <p:nvPr/>
          </p:nvSpPr>
          <p:spPr bwMode="auto">
            <a:xfrm>
              <a:off x="763935" y="4345711"/>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sp>
        <p:nvSpPr>
          <p:cNvPr id="49" name="list_4" title="Icon of a checklist">
            <a:extLst>
              <a:ext uri="{FF2B5EF4-FFF2-40B4-BE49-F238E27FC236}">
                <a16:creationId xmlns:a16="http://schemas.microsoft.com/office/drawing/2014/main" id="{7AB6DA35-20BB-43E4-5F93-4AE7E697D351}"/>
              </a:ext>
            </a:extLst>
          </p:cNvPr>
          <p:cNvSpPr>
            <a:spLocks noChangeAspect="1" noEditPoints="1"/>
          </p:cNvSpPr>
          <p:nvPr/>
        </p:nvSpPr>
        <p:spPr bwMode="auto">
          <a:xfrm>
            <a:off x="860453" y="4694200"/>
            <a:ext cx="233776" cy="158007"/>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59C782B9-9D53-9BA9-C528-BCC50AE5DDBF}"/>
              </a:ext>
            </a:extLst>
          </p:cNvPr>
          <p:cNvSpPr txBox="1">
            <a:spLocks/>
          </p:cNvSpPr>
          <p:nvPr/>
        </p:nvSpPr>
        <p:spPr>
          <a:xfrm>
            <a:off x="1370480" y="4463376"/>
            <a:ext cx="10235732" cy="738664"/>
          </a:xfrm>
          <a:prstGeom prst="rect">
            <a:avLst/>
          </a:prstGeom>
          <a:noFill/>
        </p:spPr>
        <p:txBody>
          <a:bodyPr wrap="square" lIns="0" tIns="0" rIns="0" bIns="0">
            <a:spAutoFit/>
          </a:bodyPr>
          <a:lstStyle/>
          <a:p>
            <a:pPr>
              <a:spcBef>
                <a:spcPts val="600"/>
              </a:spcBef>
            </a:pPr>
            <a:r>
              <a:rPr lang="en-US" sz="1600" dirty="0">
                <a:latin typeface="+mj-lt"/>
              </a:rPr>
              <a:t>Risk-based Conditional Access policy </a:t>
            </a:r>
            <a:r>
              <a:rPr lang="en-US" sz="1600" dirty="0"/>
              <a:t>– Entra ID Identity Protection is capable of detecting, investigating, and remediating </a:t>
            </a:r>
            <a:r>
              <a:rPr lang="en-US" sz="1600" dirty="0">
                <a:hlinkClick r:id="rId3"/>
              </a:rPr>
              <a:t>identity-based risks</a:t>
            </a:r>
            <a:r>
              <a:rPr lang="en-US" sz="1600" dirty="0"/>
              <a:t> on workload identities. By using conditional access policy, you can block access for workload identities when identity protection mark them “at risk.</a:t>
            </a:r>
          </a:p>
        </p:txBody>
      </p:sp>
      <p:sp>
        <p:nvSpPr>
          <p:cNvPr id="4" name="ZoneTexte 3">
            <a:extLst>
              <a:ext uri="{FF2B5EF4-FFF2-40B4-BE49-F238E27FC236}">
                <a16:creationId xmlns:a16="http://schemas.microsoft.com/office/drawing/2014/main" id="{787C35A6-52FA-DA77-F74B-FF8D3B24D2F6}"/>
              </a:ext>
            </a:extLst>
          </p:cNvPr>
          <p:cNvSpPr txBox="1"/>
          <p:nvPr/>
        </p:nvSpPr>
        <p:spPr>
          <a:xfrm>
            <a:off x="1190746" y="5736748"/>
            <a:ext cx="6761746" cy="369332"/>
          </a:xfrm>
          <a:prstGeom prst="rect">
            <a:avLst/>
          </a:prstGeom>
          <a:noFill/>
        </p:spPr>
        <p:txBody>
          <a:bodyPr wrap="square">
            <a:spAutoFit/>
          </a:bodyPr>
          <a:lstStyle/>
          <a:p>
            <a:r>
              <a:rPr lang="fr-FR" sz="1800" dirty="0">
                <a:hlinkClick r:id="rId4"/>
              </a:rPr>
              <a:t>Microsoft Entra </a:t>
            </a:r>
            <a:r>
              <a:rPr lang="fr-FR" sz="1800" dirty="0" err="1">
                <a:hlinkClick r:id="rId4"/>
              </a:rPr>
              <a:t>Conditional</a:t>
            </a:r>
            <a:r>
              <a:rPr lang="fr-FR" sz="1800" dirty="0">
                <a:hlinkClick r:id="rId4"/>
              </a:rPr>
              <a:t> Access for </a:t>
            </a:r>
            <a:r>
              <a:rPr lang="fr-FR" sz="1800" dirty="0" err="1">
                <a:hlinkClick r:id="rId4"/>
              </a:rPr>
              <a:t>workload</a:t>
            </a:r>
            <a:r>
              <a:rPr lang="fr-FR" sz="1800" dirty="0">
                <a:hlinkClick r:id="rId4"/>
              </a:rPr>
              <a:t> </a:t>
            </a:r>
            <a:r>
              <a:rPr lang="fr-FR" sz="1800" dirty="0" err="1">
                <a:hlinkClick r:id="rId4"/>
              </a:rPr>
              <a:t>identities</a:t>
            </a:r>
            <a:endParaRPr lang="en-US" dirty="0"/>
          </a:p>
        </p:txBody>
      </p:sp>
    </p:spTree>
    <p:extLst>
      <p:ext uri="{BB962C8B-B14F-4D97-AF65-F5344CB8AC3E}">
        <p14:creationId xmlns:p14="http://schemas.microsoft.com/office/powerpoint/2010/main" val="27486589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Processing Conditional Access policies</a:t>
            </a:r>
          </a:p>
        </p:txBody>
      </p:sp>
      <p:grpSp>
        <p:nvGrpSpPr>
          <p:cNvPr id="55" name="Group 54">
            <a:extLst>
              <a:ext uri="{FF2B5EF4-FFF2-40B4-BE49-F238E27FC236}">
                <a16:creationId xmlns:a16="http://schemas.microsoft.com/office/drawing/2014/main" id="{B7F242C2-B3C0-381E-F464-5285B024D6B5}"/>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21" name="Arrow: Bent 20">
              <a:extLst>
                <a:ext uri="{FF2B5EF4-FFF2-40B4-BE49-F238E27FC236}">
                  <a16:creationId xmlns:a16="http://schemas.microsoft.com/office/drawing/2014/main" id="{A479AB1A-9B61-965B-3DCE-5FBB16340D17}"/>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2" name="Arrow: Bent 21">
              <a:extLst>
                <a:ext uri="{FF2B5EF4-FFF2-40B4-BE49-F238E27FC236}">
                  <a16:creationId xmlns:a16="http://schemas.microsoft.com/office/drawing/2014/main" id="{133F6FE1-F7B9-A4DB-331B-8AD96B68A228}"/>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51" name="Group 50">
              <a:extLst>
                <a:ext uri="{FF2B5EF4-FFF2-40B4-BE49-F238E27FC236}">
                  <a16:creationId xmlns:a16="http://schemas.microsoft.com/office/drawing/2014/main" id="{32054013-0AF1-FA84-8CDB-234AC27ADBC6}"/>
                </a:ext>
              </a:extLst>
            </p:cNvPr>
            <p:cNvGrpSpPr/>
            <p:nvPr/>
          </p:nvGrpSpPr>
          <p:grpSpPr>
            <a:xfrm>
              <a:off x="584200" y="1783949"/>
              <a:ext cx="672205" cy="536363"/>
              <a:chOff x="584200" y="1783949"/>
              <a:chExt cx="672205" cy="536363"/>
            </a:xfrm>
          </p:grpSpPr>
          <p:sp>
            <p:nvSpPr>
              <p:cNvPr id="32" name="Rectangle: Top Corners Rounded 31">
                <a:extLst>
                  <a:ext uri="{FF2B5EF4-FFF2-40B4-BE49-F238E27FC236}">
                    <a16:creationId xmlns:a16="http://schemas.microsoft.com/office/drawing/2014/main" id="{91CE3903-5634-5671-E8CC-C876389AA500}"/>
                  </a:ext>
                  <a:ext uri="{C183D7F6-B498-43B3-948B-1728B52AA6E4}">
                    <adec:decorative xmlns:adec="http://schemas.microsoft.com/office/drawing/2017/decorative" val="1"/>
                  </a:ext>
                </a:extLst>
              </p:cNvPr>
              <p:cNvSpPr/>
              <p:nvPr/>
            </p:nvSpPr>
            <p:spPr bwMode="auto">
              <a:xfrm rot="5400000" flipH="1">
                <a:off x="652121" y="1716028"/>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3" name="Oval 32">
                <a:extLst>
                  <a:ext uri="{FF2B5EF4-FFF2-40B4-BE49-F238E27FC236}">
                    <a16:creationId xmlns:a16="http://schemas.microsoft.com/office/drawing/2014/main" id="{ADCD8DC4-B2F9-94FF-CCBD-4DF15D97A527}"/>
                  </a:ext>
                </a:extLst>
              </p:cNvPr>
              <p:cNvSpPr/>
              <p:nvPr/>
            </p:nvSpPr>
            <p:spPr bwMode="auto">
              <a:xfrm>
                <a:off x="763934" y="1838725"/>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922C6C8-6544-732F-CEBA-3BAE936F6F29}"/>
                </a:ext>
              </a:extLst>
            </p:cNvPr>
            <p:cNvGrpSpPr/>
            <p:nvPr/>
          </p:nvGrpSpPr>
          <p:grpSpPr>
            <a:xfrm>
              <a:off x="584200" y="3013424"/>
              <a:ext cx="672205" cy="536363"/>
              <a:chOff x="584200" y="3013424"/>
              <a:chExt cx="672205" cy="536363"/>
            </a:xfrm>
          </p:grpSpPr>
          <p:sp>
            <p:nvSpPr>
              <p:cNvPr id="36" name="Rectangle: Top Corners Rounded 35">
                <a:extLst>
                  <a:ext uri="{FF2B5EF4-FFF2-40B4-BE49-F238E27FC236}">
                    <a16:creationId xmlns:a16="http://schemas.microsoft.com/office/drawing/2014/main" id="{757D2CB2-F122-D3A9-C972-64AF7909AC9E}"/>
                  </a:ext>
                  <a:ext uri="{C183D7F6-B498-43B3-948B-1728B52AA6E4}">
                    <adec:decorative xmlns:adec="http://schemas.microsoft.com/office/drawing/2017/decorative" val="1"/>
                  </a:ext>
                </a:extLst>
              </p:cNvPr>
              <p:cNvSpPr/>
              <p:nvPr/>
            </p:nvSpPr>
            <p:spPr bwMode="auto">
              <a:xfrm rot="5400000" flipH="1">
                <a:off x="652121" y="2945503"/>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7" name="Oval 36">
                <a:extLst>
                  <a:ext uri="{FF2B5EF4-FFF2-40B4-BE49-F238E27FC236}">
                    <a16:creationId xmlns:a16="http://schemas.microsoft.com/office/drawing/2014/main" id="{20145C96-7485-C20E-2B15-DC81CD5D3061}"/>
                  </a:ext>
                </a:extLst>
              </p:cNvPr>
              <p:cNvSpPr/>
              <p:nvPr/>
            </p:nvSpPr>
            <p:spPr bwMode="auto">
              <a:xfrm>
                <a:off x="763934" y="3068200"/>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7E30A1DB-CF1C-AFE9-00AB-F7D246B7FEC9}"/>
                </a:ext>
              </a:extLst>
            </p:cNvPr>
            <p:cNvGrpSpPr/>
            <p:nvPr/>
          </p:nvGrpSpPr>
          <p:grpSpPr>
            <a:xfrm>
              <a:off x="584200" y="4234081"/>
              <a:ext cx="672205" cy="536363"/>
              <a:chOff x="584200" y="4234081"/>
              <a:chExt cx="672205" cy="536363"/>
            </a:xfrm>
          </p:grpSpPr>
          <p:sp>
            <p:nvSpPr>
              <p:cNvPr id="40" name="Rectangle: Top Corners Rounded 39">
                <a:extLst>
                  <a:ext uri="{FF2B5EF4-FFF2-40B4-BE49-F238E27FC236}">
                    <a16:creationId xmlns:a16="http://schemas.microsoft.com/office/drawing/2014/main" id="{C08CD521-A85C-94C6-12BE-FB098620D971}"/>
                  </a:ext>
                  <a:ext uri="{C183D7F6-B498-43B3-948B-1728B52AA6E4}">
                    <adec:decorative xmlns:adec="http://schemas.microsoft.com/office/drawing/2017/decorative" val="1"/>
                  </a:ext>
                </a:extLst>
              </p:cNvPr>
              <p:cNvSpPr/>
              <p:nvPr/>
            </p:nvSpPr>
            <p:spPr bwMode="auto">
              <a:xfrm rot="5400000" flipH="1">
                <a:off x="652121" y="4166160"/>
                <a:ext cx="536363" cy="67220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41" name="Oval 40">
                <a:extLst>
                  <a:ext uri="{FF2B5EF4-FFF2-40B4-BE49-F238E27FC236}">
                    <a16:creationId xmlns:a16="http://schemas.microsoft.com/office/drawing/2014/main" id="{B5670055-ABCE-629B-16BC-911201A14650}"/>
                  </a:ext>
                </a:extLst>
              </p:cNvPr>
              <p:cNvSpPr/>
              <p:nvPr/>
            </p:nvSpPr>
            <p:spPr bwMode="auto">
              <a:xfrm>
                <a:off x="763934" y="4288857"/>
                <a:ext cx="426812" cy="42681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6011FE91-5361-D0B3-F5DA-A6F5028517F7}"/>
                </a:ext>
              </a:extLst>
            </p:cNvPr>
            <p:cNvGrpSpPr/>
            <p:nvPr/>
          </p:nvGrpSpPr>
          <p:grpSpPr>
            <a:xfrm>
              <a:off x="1370480" y="2647632"/>
              <a:ext cx="10235733" cy="1267946"/>
              <a:chOff x="1370480" y="2647632"/>
              <a:chExt cx="10235733" cy="1267946"/>
            </a:xfrm>
          </p:grpSpPr>
          <p:cxnSp>
            <p:nvCxnSpPr>
              <p:cNvPr id="45" name="Straight Connector 44">
                <a:extLst>
                  <a:ext uri="{FF2B5EF4-FFF2-40B4-BE49-F238E27FC236}">
                    <a16:creationId xmlns:a16="http://schemas.microsoft.com/office/drawing/2014/main" id="{79A67D9D-5A0C-C2FA-5DD0-96928F2AF7D8}"/>
                  </a:ext>
                  <a:ext uri="{C183D7F6-B498-43B3-948B-1728B52AA6E4}">
                    <adec:decorative xmlns:adec="http://schemas.microsoft.com/office/drawing/2017/decorative" val="1"/>
                  </a:ext>
                </a:extLst>
              </p:cNvPr>
              <p:cNvCxnSpPr>
                <a:cxnSpLocks/>
              </p:cNvCxnSpPr>
              <p:nvPr/>
            </p:nvCxnSpPr>
            <p:spPr>
              <a:xfrm>
                <a:off x="1370480" y="3915578"/>
                <a:ext cx="102357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2A7E2D7-35F5-13C5-4EC1-8FCEFAB43C0B}"/>
                  </a:ext>
                  <a:ext uri="{C183D7F6-B498-43B3-948B-1728B52AA6E4}">
                    <adec:decorative xmlns:adec="http://schemas.microsoft.com/office/drawing/2017/decorative" val="1"/>
                  </a:ext>
                </a:extLst>
              </p:cNvPr>
              <p:cNvCxnSpPr>
                <a:cxnSpLocks/>
              </p:cNvCxnSpPr>
              <p:nvPr/>
            </p:nvCxnSpPr>
            <p:spPr>
              <a:xfrm>
                <a:off x="1370480" y="2647632"/>
                <a:ext cx="102357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50" name="book_2" title="Icon of a book and a pencil">
            <a:extLst>
              <a:ext uri="{FF2B5EF4-FFF2-40B4-BE49-F238E27FC236}">
                <a16:creationId xmlns:a16="http://schemas.microsoft.com/office/drawing/2014/main" id="{6986B82F-F78C-9C1A-AB02-509F00B20C16}"/>
              </a:ext>
            </a:extLst>
          </p:cNvPr>
          <p:cNvSpPr>
            <a:spLocks noChangeAspect="1" noEditPoints="1"/>
          </p:cNvSpPr>
          <p:nvPr/>
        </p:nvSpPr>
        <p:spPr bwMode="auto">
          <a:xfrm>
            <a:off x="858923" y="1943665"/>
            <a:ext cx="236834" cy="216932"/>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6" name="TextBox 25">
            <a:extLst>
              <a:ext uri="{FF2B5EF4-FFF2-40B4-BE49-F238E27FC236}">
                <a16:creationId xmlns:a16="http://schemas.microsoft.com/office/drawing/2014/main" id="{521B90A2-7AC6-EB35-F65E-AC05CEF6C34E}"/>
              </a:ext>
            </a:extLst>
          </p:cNvPr>
          <p:cNvSpPr txBox="1">
            <a:spLocks/>
          </p:cNvSpPr>
          <p:nvPr/>
        </p:nvSpPr>
        <p:spPr>
          <a:xfrm>
            <a:off x="1370480" y="1739036"/>
            <a:ext cx="10235732" cy="615553"/>
          </a:xfrm>
          <a:prstGeom prst="rect">
            <a:avLst/>
          </a:prstGeom>
          <a:noFill/>
        </p:spPr>
        <p:txBody>
          <a:bodyPr wrap="square" lIns="0" tIns="0" rIns="0" bIns="0" rtlCol="0" anchor="t">
            <a:spAutoFit/>
          </a:bodyPr>
          <a:lstStyle/>
          <a:p>
            <a:pPr defTabSz="914192">
              <a:spcAft>
                <a:spcPts val="1200"/>
              </a:spcAft>
            </a:pPr>
            <a:r>
              <a:rPr lang="en-US" sz="2000">
                <a:cs typeface="Segoe UI"/>
              </a:rPr>
              <a:t>Conditional Access policies are assessed for all sign-in and authorization requests, not for each application request.</a:t>
            </a:r>
          </a:p>
        </p:txBody>
      </p:sp>
      <p:sp>
        <p:nvSpPr>
          <p:cNvPr id="49" name="Trackers_EADF_bidi" title="Icon of a clipboard with a checklist on it">
            <a:extLst>
              <a:ext uri="{FF2B5EF4-FFF2-40B4-BE49-F238E27FC236}">
                <a16:creationId xmlns:a16="http://schemas.microsoft.com/office/drawing/2014/main" id="{F4A4FBD7-C55D-D956-7824-0FC737FC9F5F}"/>
              </a:ext>
            </a:extLst>
          </p:cNvPr>
          <p:cNvSpPr>
            <a:spLocks noChangeAspect="1" noEditPoints="1"/>
          </p:cNvSpPr>
          <p:nvPr/>
        </p:nvSpPr>
        <p:spPr bwMode="auto">
          <a:xfrm>
            <a:off x="898448" y="3174033"/>
            <a:ext cx="157783" cy="215144"/>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TextBox 33">
            <a:extLst>
              <a:ext uri="{FF2B5EF4-FFF2-40B4-BE49-F238E27FC236}">
                <a16:creationId xmlns:a16="http://schemas.microsoft.com/office/drawing/2014/main" id="{40A33092-8AF0-98D3-59EA-F6007BC9291C}"/>
              </a:ext>
            </a:extLst>
          </p:cNvPr>
          <p:cNvSpPr txBox="1">
            <a:spLocks/>
          </p:cNvSpPr>
          <p:nvPr/>
        </p:nvSpPr>
        <p:spPr>
          <a:xfrm>
            <a:off x="1370480" y="2966134"/>
            <a:ext cx="10235732" cy="661720"/>
          </a:xfrm>
          <a:prstGeom prst="rect">
            <a:avLst/>
          </a:prstGeom>
          <a:noFill/>
        </p:spPr>
        <p:txBody>
          <a:bodyPr wrap="square" lIns="0" tIns="0" rIns="0" bIns="0" rtlCol="0" anchor="t">
            <a:spAutoFit/>
          </a:bodyPr>
          <a:lstStyle/>
          <a:p>
            <a:pPr defTabSz="914192">
              <a:spcAft>
                <a:spcPts val="600"/>
              </a:spcAft>
            </a:pPr>
            <a:r>
              <a:rPr lang="en-US" sz="2000">
                <a:cs typeface="Segoe UI"/>
              </a:rPr>
              <a:t>List of applicable policies is determined:</a:t>
            </a:r>
          </a:p>
          <a:p>
            <a:pPr marL="400050" indent="-228600" defTabSz="914192">
              <a:spcAft>
                <a:spcPts val="600"/>
              </a:spcAft>
              <a:buFont typeface="Arial" panose="020B0604020202020204" pitchFamily="34" charset="0"/>
              <a:buChar char="•"/>
            </a:pPr>
            <a:r>
              <a:rPr lang="en-US">
                <a:cs typeface="Segoe UI"/>
              </a:rPr>
              <a:t>During evaluation of each policy, all conditions are </a:t>
            </a:r>
            <a:r>
              <a:rPr lang="en-US" err="1">
                <a:cs typeface="Segoe UI"/>
              </a:rPr>
              <a:t>AND’ed</a:t>
            </a:r>
            <a:r>
              <a:rPr lang="en-US">
                <a:cs typeface="Segoe UI"/>
              </a:rPr>
              <a:t>.</a:t>
            </a:r>
          </a:p>
        </p:txBody>
      </p:sp>
      <p:sp>
        <p:nvSpPr>
          <p:cNvPr id="48" name="CRMArticles_EFF5" title="Icon of two documents stacked together with writing on them">
            <a:extLst>
              <a:ext uri="{FF2B5EF4-FFF2-40B4-BE49-F238E27FC236}">
                <a16:creationId xmlns:a16="http://schemas.microsoft.com/office/drawing/2014/main" id="{364BAC50-23BE-B247-6235-CB3A20ECB441}"/>
              </a:ext>
            </a:extLst>
          </p:cNvPr>
          <p:cNvSpPr>
            <a:spLocks noChangeAspect="1" noEditPoints="1"/>
          </p:cNvSpPr>
          <p:nvPr/>
        </p:nvSpPr>
        <p:spPr bwMode="auto">
          <a:xfrm>
            <a:off x="886047" y="4396879"/>
            <a:ext cx="182585" cy="21076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TextBox 37">
            <a:extLst>
              <a:ext uri="{FF2B5EF4-FFF2-40B4-BE49-F238E27FC236}">
                <a16:creationId xmlns:a16="http://schemas.microsoft.com/office/drawing/2014/main" id="{60855E44-78A8-16DD-E577-BDE73BB3ABB2}"/>
              </a:ext>
            </a:extLst>
          </p:cNvPr>
          <p:cNvSpPr txBox="1">
            <a:spLocks/>
          </p:cNvSpPr>
          <p:nvPr/>
        </p:nvSpPr>
        <p:spPr>
          <a:xfrm>
            <a:off x="1370480" y="4234081"/>
            <a:ext cx="10235732" cy="1369606"/>
          </a:xfrm>
          <a:prstGeom prst="rect">
            <a:avLst/>
          </a:prstGeom>
          <a:noFill/>
        </p:spPr>
        <p:txBody>
          <a:bodyPr wrap="square" lIns="0" tIns="0" rIns="0" bIns="0" rtlCol="0" anchor="t">
            <a:spAutoFit/>
          </a:bodyPr>
          <a:lstStyle/>
          <a:p>
            <a:pPr defTabSz="914192">
              <a:spcAft>
                <a:spcPts val="600"/>
              </a:spcAft>
            </a:pPr>
            <a:r>
              <a:rPr lang="en-US" sz="2000">
                <a:cs typeface="Segoe UI"/>
              </a:rPr>
              <a:t>All applicable policies are enforced:</a:t>
            </a:r>
          </a:p>
          <a:p>
            <a:pPr marL="400050" indent="-228600" defTabSz="914192">
              <a:spcAft>
                <a:spcPts val="600"/>
              </a:spcAft>
              <a:buFont typeface="Arial" panose="020B0604020202020204" pitchFamily="34" charset="0"/>
              <a:buChar char="•"/>
            </a:pPr>
            <a:r>
              <a:rPr lang="en-US">
                <a:cs typeface="Segoe UI"/>
              </a:rPr>
              <a:t>Conditions for all applicable policies must be satisfied before access is granted.</a:t>
            </a:r>
          </a:p>
          <a:p>
            <a:pPr marL="400050" indent="-228600" defTabSz="914192">
              <a:spcAft>
                <a:spcPts val="600"/>
              </a:spcAft>
              <a:buFont typeface="Arial" panose="020B0604020202020204" pitchFamily="34" charset="0"/>
              <a:buChar char="•"/>
            </a:pPr>
            <a:r>
              <a:rPr lang="en-US">
                <a:cs typeface="Segoe UI"/>
              </a:rPr>
              <a:t>Controls within each policy may be </a:t>
            </a:r>
            <a:r>
              <a:rPr lang="en-US" err="1">
                <a:cs typeface="Segoe UI"/>
              </a:rPr>
              <a:t>AND’ed</a:t>
            </a:r>
            <a:r>
              <a:rPr lang="en-US">
                <a:cs typeface="Segoe UI"/>
              </a:rPr>
              <a:t> or </a:t>
            </a:r>
            <a:r>
              <a:rPr lang="en-US" err="1">
                <a:cs typeface="Segoe UI"/>
              </a:rPr>
              <a:t>OR’ed</a:t>
            </a:r>
            <a:r>
              <a:rPr lang="en-US">
                <a:cs typeface="Segoe UI"/>
              </a:rPr>
              <a:t>.</a:t>
            </a:r>
          </a:p>
          <a:p>
            <a:pPr marL="400050" indent="-228600" defTabSz="914192">
              <a:spcAft>
                <a:spcPts val="600"/>
              </a:spcAft>
              <a:buFont typeface="Arial" panose="020B0604020202020204" pitchFamily="34" charset="0"/>
              <a:buChar char="•"/>
            </a:pPr>
            <a:r>
              <a:rPr lang="en-US">
                <a:cs typeface="Segoe UI"/>
              </a:rPr>
              <a:t>Any </a:t>
            </a:r>
            <a:r>
              <a:rPr lang="en-US">
                <a:latin typeface="+mj-lt"/>
                <a:cs typeface="Segoe UI"/>
              </a:rPr>
              <a:t>block</a:t>
            </a:r>
            <a:r>
              <a:rPr lang="en-US">
                <a:cs typeface="Segoe UI"/>
              </a:rPr>
              <a:t> will override all </a:t>
            </a:r>
            <a:r>
              <a:rPr lang="en-US">
                <a:latin typeface="+mj-lt"/>
                <a:cs typeface="Segoe UI"/>
              </a:rPr>
              <a:t>grants</a:t>
            </a:r>
            <a:r>
              <a:rPr lang="en-US">
                <a:cs typeface="Segoe UI"/>
              </a:rPr>
              <a:t>. </a:t>
            </a:r>
          </a:p>
        </p:txBody>
      </p:sp>
    </p:spTree>
    <p:extLst>
      <p:ext uri="{BB962C8B-B14F-4D97-AF65-F5344CB8AC3E}">
        <p14:creationId xmlns:p14="http://schemas.microsoft.com/office/powerpoint/2010/main" val="31279384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566E03A-2200-AE29-1429-759B176D72B2}"/>
              </a:ext>
              <a:ext uri="{C183D7F6-B498-43B3-948B-1728B52AA6E4}">
                <adec:decorative xmlns:adec="http://schemas.microsoft.com/office/drawing/2017/decorative" val="1"/>
              </a:ext>
            </a:extLst>
          </p:cNvPr>
          <p:cNvGrpSpPr/>
          <p:nvPr/>
        </p:nvGrpSpPr>
        <p:grpSpPr>
          <a:xfrm>
            <a:off x="588262" y="1390584"/>
            <a:ext cx="11015475" cy="4832351"/>
            <a:chOff x="588263" y="1436688"/>
            <a:chExt cx="11015475" cy="4832351"/>
          </a:xfrm>
        </p:grpSpPr>
        <p:sp>
          <p:nvSpPr>
            <p:cNvPr id="15" name="Rectangle: Rounded Corners 14">
              <a:extLst>
                <a:ext uri="{FF2B5EF4-FFF2-40B4-BE49-F238E27FC236}">
                  <a16:creationId xmlns:a16="http://schemas.microsoft.com/office/drawing/2014/main" id="{A84AA6DF-88EE-1057-2245-888D979C0B79}"/>
                </a:ext>
                <a:ext uri="{C183D7F6-B498-43B3-948B-1728B52AA6E4}">
                  <adec:decorative xmlns:adec="http://schemas.microsoft.com/office/drawing/2017/decorative" val="1"/>
                </a:ext>
              </a:extLst>
            </p:cNvPr>
            <p:cNvSpPr/>
            <p:nvPr/>
          </p:nvSpPr>
          <p:spPr bwMode="auto">
            <a:xfrm flipH="1">
              <a:off x="588263" y="1436689"/>
              <a:ext cx="3528917" cy="4832350"/>
            </a:xfrm>
            <a:prstGeom prst="roundRect">
              <a:avLst>
                <a:gd name="adj" fmla="val 31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3F6C7985-1912-E6C3-4B11-2231C2AE70E4}"/>
                </a:ext>
              </a:extLst>
            </p:cNvPr>
            <p:cNvGrpSpPr/>
            <p:nvPr/>
          </p:nvGrpSpPr>
          <p:grpSpPr>
            <a:xfrm>
              <a:off x="1184296" y="5625581"/>
              <a:ext cx="480883" cy="480883"/>
              <a:chOff x="1184296" y="5625581"/>
              <a:chExt cx="480883" cy="480883"/>
            </a:xfrm>
          </p:grpSpPr>
          <p:sp>
            <p:nvSpPr>
              <p:cNvPr id="48" name="Oval 47">
                <a:extLst>
                  <a:ext uri="{FF2B5EF4-FFF2-40B4-BE49-F238E27FC236}">
                    <a16:creationId xmlns:a16="http://schemas.microsoft.com/office/drawing/2014/main" id="{712E0C85-902D-587F-3E57-DC4DFE88F9D2}"/>
                  </a:ext>
                </a:extLst>
              </p:cNvPr>
              <p:cNvSpPr/>
              <p:nvPr/>
            </p:nvSpPr>
            <p:spPr bwMode="auto">
              <a:xfrm>
                <a:off x="1184296" y="5625581"/>
                <a:ext cx="480883" cy="480883"/>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9" name="Arc 48">
                <a:extLst>
                  <a:ext uri="{FF2B5EF4-FFF2-40B4-BE49-F238E27FC236}">
                    <a16:creationId xmlns:a16="http://schemas.microsoft.com/office/drawing/2014/main" id="{6E027486-10D1-D19B-C81C-243E6F5C094D}"/>
                  </a:ext>
                </a:extLst>
              </p:cNvPr>
              <p:cNvSpPr/>
              <p:nvPr/>
            </p:nvSpPr>
            <p:spPr bwMode="auto">
              <a:xfrm>
                <a:off x="1201018" y="5642302"/>
                <a:ext cx="447440" cy="44744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0" name="Arc 6_1">
                <a:extLst>
                  <a:ext uri="{FF2B5EF4-FFF2-40B4-BE49-F238E27FC236}">
                    <a16:creationId xmlns:a16="http://schemas.microsoft.com/office/drawing/2014/main" id="{26FFF410-9E3F-0E76-0BC7-89A62FF9012A}"/>
                  </a:ext>
                </a:extLst>
              </p:cNvPr>
              <p:cNvSpPr/>
              <p:nvPr/>
            </p:nvSpPr>
            <p:spPr bwMode="auto">
              <a:xfrm rot="5034430">
                <a:off x="1201018" y="5642302"/>
                <a:ext cx="447440" cy="44744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1" name="Arc 6_1_1">
                <a:extLst>
                  <a:ext uri="{FF2B5EF4-FFF2-40B4-BE49-F238E27FC236}">
                    <a16:creationId xmlns:a16="http://schemas.microsoft.com/office/drawing/2014/main" id="{9C0BB99A-0E95-B5E0-B427-BF3D0EE9E65B}"/>
                  </a:ext>
                </a:extLst>
              </p:cNvPr>
              <p:cNvSpPr/>
              <p:nvPr/>
            </p:nvSpPr>
            <p:spPr bwMode="auto">
              <a:xfrm rot="6118602">
                <a:off x="1201018" y="5642303"/>
                <a:ext cx="447440" cy="44744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2" name="Oval 51">
                <a:extLst>
                  <a:ext uri="{FF2B5EF4-FFF2-40B4-BE49-F238E27FC236}">
                    <a16:creationId xmlns:a16="http://schemas.microsoft.com/office/drawing/2014/main" id="{D16E2CD2-2072-5FD5-5E6E-44AAA0AA9330}"/>
                  </a:ext>
                </a:extLst>
              </p:cNvPr>
              <p:cNvSpPr/>
              <p:nvPr/>
            </p:nvSpPr>
            <p:spPr bwMode="auto">
              <a:xfrm>
                <a:off x="1199725" y="5825286"/>
                <a:ext cx="8304" cy="830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10" name="Rectangle: Rounded Corners 9">
              <a:extLst>
                <a:ext uri="{FF2B5EF4-FFF2-40B4-BE49-F238E27FC236}">
                  <a16:creationId xmlns:a16="http://schemas.microsoft.com/office/drawing/2014/main" id="{0AE81875-9F51-BEA6-2AC4-E69586DBC9C3}"/>
                </a:ext>
                <a:ext uri="{C183D7F6-B498-43B3-948B-1728B52AA6E4}">
                  <adec:decorative xmlns:adec="http://schemas.microsoft.com/office/drawing/2017/decorative" val="1"/>
                </a:ext>
              </a:extLst>
            </p:cNvPr>
            <p:cNvSpPr/>
            <p:nvPr/>
          </p:nvSpPr>
          <p:spPr bwMode="auto">
            <a:xfrm flipH="1">
              <a:off x="4334367" y="1436689"/>
              <a:ext cx="3528917" cy="4832350"/>
            </a:xfrm>
            <a:prstGeom prst="roundRect">
              <a:avLst>
                <a:gd name="adj" fmla="val 31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F14102A9-A9E4-1643-FB68-FE7FB5BBE509}"/>
                </a:ext>
              </a:extLst>
            </p:cNvPr>
            <p:cNvGrpSpPr/>
            <p:nvPr/>
          </p:nvGrpSpPr>
          <p:grpSpPr>
            <a:xfrm>
              <a:off x="5261667" y="5625581"/>
              <a:ext cx="480883" cy="480883"/>
              <a:chOff x="5261667" y="5625581"/>
              <a:chExt cx="480883" cy="480883"/>
            </a:xfrm>
          </p:grpSpPr>
          <p:sp>
            <p:nvSpPr>
              <p:cNvPr id="42" name="Oval 41">
                <a:extLst>
                  <a:ext uri="{FF2B5EF4-FFF2-40B4-BE49-F238E27FC236}">
                    <a16:creationId xmlns:a16="http://schemas.microsoft.com/office/drawing/2014/main" id="{B7A8F635-F631-5F79-F3EB-F616D8B67705}"/>
                  </a:ext>
                </a:extLst>
              </p:cNvPr>
              <p:cNvSpPr/>
              <p:nvPr/>
            </p:nvSpPr>
            <p:spPr bwMode="auto">
              <a:xfrm>
                <a:off x="5261667" y="5625581"/>
                <a:ext cx="480883" cy="480883"/>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Arc 42">
                <a:extLst>
                  <a:ext uri="{FF2B5EF4-FFF2-40B4-BE49-F238E27FC236}">
                    <a16:creationId xmlns:a16="http://schemas.microsoft.com/office/drawing/2014/main" id="{4DC8374A-8460-29D3-6219-C5CE4D68D8E3}"/>
                  </a:ext>
                </a:extLst>
              </p:cNvPr>
              <p:cNvSpPr/>
              <p:nvPr/>
            </p:nvSpPr>
            <p:spPr bwMode="auto">
              <a:xfrm>
                <a:off x="5278389" y="5642302"/>
                <a:ext cx="447440" cy="44744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4" name="Arc 6_1">
                <a:extLst>
                  <a:ext uri="{FF2B5EF4-FFF2-40B4-BE49-F238E27FC236}">
                    <a16:creationId xmlns:a16="http://schemas.microsoft.com/office/drawing/2014/main" id="{8354CC32-AAB5-513A-930A-8617830BF7A8}"/>
                  </a:ext>
                </a:extLst>
              </p:cNvPr>
              <p:cNvSpPr/>
              <p:nvPr/>
            </p:nvSpPr>
            <p:spPr bwMode="auto">
              <a:xfrm rot="5034430">
                <a:off x="5278389" y="5642302"/>
                <a:ext cx="447440" cy="44744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5" name="Arc 6_1_1">
                <a:extLst>
                  <a:ext uri="{FF2B5EF4-FFF2-40B4-BE49-F238E27FC236}">
                    <a16:creationId xmlns:a16="http://schemas.microsoft.com/office/drawing/2014/main" id="{49B94DDE-04FE-F624-39B4-F65AA23B48B3}"/>
                  </a:ext>
                </a:extLst>
              </p:cNvPr>
              <p:cNvSpPr/>
              <p:nvPr/>
            </p:nvSpPr>
            <p:spPr bwMode="auto">
              <a:xfrm rot="6118602">
                <a:off x="5278389" y="5642303"/>
                <a:ext cx="447440" cy="44744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6" name="Oval 45">
                <a:extLst>
                  <a:ext uri="{FF2B5EF4-FFF2-40B4-BE49-F238E27FC236}">
                    <a16:creationId xmlns:a16="http://schemas.microsoft.com/office/drawing/2014/main" id="{DCF3F2C7-3670-B223-258A-335AA709F2BE}"/>
                  </a:ext>
                </a:extLst>
              </p:cNvPr>
              <p:cNvSpPr/>
              <p:nvPr/>
            </p:nvSpPr>
            <p:spPr bwMode="auto">
              <a:xfrm>
                <a:off x="5277096" y="5825286"/>
                <a:ext cx="8304" cy="830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13" name="Rectangle: Rounded Corners 12">
              <a:extLst>
                <a:ext uri="{FF2B5EF4-FFF2-40B4-BE49-F238E27FC236}">
                  <a16:creationId xmlns:a16="http://schemas.microsoft.com/office/drawing/2014/main" id="{52769CDE-923A-7B92-6B18-098C93EF2771}"/>
                </a:ext>
                <a:ext uri="{C183D7F6-B498-43B3-948B-1728B52AA6E4}">
                  <adec:decorative xmlns:adec="http://schemas.microsoft.com/office/drawing/2017/decorative" val="1"/>
                </a:ext>
              </a:extLst>
            </p:cNvPr>
            <p:cNvSpPr/>
            <p:nvPr/>
          </p:nvSpPr>
          <p:spPr bwMode="auto">
            <a:xfrm flipH="1">
              <a:off x="8074821" y="1436689"/>
              <a:ext cx="3528917" cy="4832350"/>
            </a:xfrm>
            <a:prstGeom prst="roundRect">
              <a:avLst>
                <a:gd name="adj" fmla="val 31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7C409476-FB63-B986-D6F2-E771730E4E15}"/>
                </a:ext>
              </a:extLst>
            </p:cNvPr>
            <p:cNvSpPr/>
            <p:nvPr/>
          </p:nvSpPr>
          <p:spPr bwMode="auto">
            <a:xfrm rot="10800000">
              <a:off x="719185" y="1436688"/>
              <a:ext cx="3267074" cy="830261"/>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9" name="Rectangle: Top Corners Rounded 18">
              <a:extLst>
                <a:ext uri="{FF2B5EF4-FFF2-40B4-BE49-F238E27FC236}">
                  <a16:creationId xmlns:a16="http://schemas.microsoft.com/office/drawing/2014/main" id="{6B491E25-06E8-F74D-5496-4F9538791EB1}"/>
                </a:ext>
              </a:extLst>
            </p:cNvPr>
            <p:cNvSpPr/>
            <p:nvPr/>
          </p:nvSpPr>
          <p:spPr bwMode="auto">
            <a:xfrm rot="10800000">
              <a:off x="4465288" y="1436688"/>
              <a:ext cx="3267074" cy="830261"/>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AB1163B-6586-79F1-383D-F6444D1CD11F}"/>
                </a:ext>
                <a:ext uri="{C183D7F6-B498-43B3-948B-1728B52AA6E4}">
                  <adec:decorative xmlns:adec="http://schemas.microsoft.com/office/drawing/2017/decorative" val="1"/>
                </a:ext>
              </a:extLst>
            </p:cNvPr>
            <p:cNvGrpSpPr>
              <a:grpSpLocks/>
            </p:cNvGrpSpPr>
            <p:nvPr/>
          </p:nvGrpSpPr>
          <p:grpSpPr>
            <a:xfrm>
              <a:off x="2049805" y="1965715"/>
              <a:ext cx="605832" cy="605832"/>
              <a:chOff x="10890332" y="1293129"/>
              <a:chExt cx="529550" cy="529550"/>
            </a:xfrm>
          </p:grpSpPr>
          <p:sp>
            <p:nvSpPr>
              <p:cNvPr id="24" name="Oval 23">
                <a:extLst>
                  <a:ext uri="{FF2B5EF4-FFF2-40B4-BE49-F238E27FC236}">
                    <a16:creationId xmlns:a16="http://schemas.microsoft.com/office/drawing/2014/main" id="{B66B6470-30D7-7595-C8D3-ED505CD879A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5" name="Arc 24">
                <a:extLst>
                  <a:ext uri="{FF2B5EF4-FFF2-40B4-BE49-F238E27FC236}">
                    <a16:creationId xmlns:a16="http://schemas.microsoft.com/office/drawing/2014/main" id="{13E8B0E8-9FEC-8A0E-8D28-BC19EA91978A}"/>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6_1">
                <a:extLst>
                  <a:ext uri="{FF2B5EF4-FFF2-40B4-BE49-F238E27FC236}">
                    <a16:creationId xmlns:a16="http://schemas.microsoft.com/office/drawing/2014/main" id="{04BA1562-0A91-8C42-CC06-35FEA1A3B8D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Arc 6_1_1">
                <a:extLst>
                  <a:ext uri="{FF2B5EF4-FFF2-40B4-BE49-F238E27FC236}">
                    <a16:creationId xmlns:a16="http://schemas.microsoft.com/office/drawing/2014/main" id="{2FEA8934-2FCC-4930-9C59-41B9CE57E79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Oval 29">
                <a:extLst>
                  <a:ext uri="{FF2B5EF4-FFF2-40B4-BE49-F238E27FC236}">
                    <a16:creationId xmlns:a16="http://schemas.microsoft.com/office/drawing/2014/main" id="{E97FFEA1-304F-4EB6-14F2-3C988A6BB5E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CF160491-9809-5E23-5D5E-2622D433930B}"/>
                </a:ext>
                <a:ext uri="{C183D7F6-B498-43B3-948B-1728B52AA6E4}">
                  <adec:decorative xmlns:adec="http://schemas.microsoft.com/office/drawing/2017/decorative" val="1"/>
                </a:ext>
              </a:extLst>
            </p:cNvPr>
            <p:cNvGrpSpPr>
              <a:grpSpLocks/>
            </p:cNvGrpSpPr>
            <p:nvPr/>
          </p:nvGrpSpPr>
          <p:grpSpPr>
            <a:xfrm>
              <a:off x="5795909" y="1965715"/>
              <a:ext cx="605832" cy="605832"/>
              <a:chOff x="10890332" y="1293129"/>
              <a:chExt cx="529550" cy="529550"/>
            </a:xfrm>
          </p:grpSpPr>
          <p:sp>
            <p:nvSpPr>
              <p:cNvPr id="34" name="Oval 33">
                <a:extLst>
                  <a:ext uri="{FF2B5EF4-FFF2-40B4-BE49-F238E27FC236}">
                    <a16:creationId xmlns:a16="http://schemas.microsoft.com/office/drawing/2014/main" id="{B186E7AB-B00C-165B-BC09-CB8043A979C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5" name="Arc 34">
                <a:extLst>
                  <a:ext uri="{FF2B5EF4-FFF2-40B4-BE49-F238E27FC236}">
                    <a16:creationId xmlns:a16="http://schemas.microsoft.com/office/drawing/2014/main" id="{5285C297-C865-DAE6-064E-076A186E5BB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6" name="Arc 6_1">
                <a:extLst>
                  <a:ext uri="{FF2B5EF4-FFF2-40B4-BE49-F238E27FC236}">
                    <a16:creationId xmlns:a16="http://schemas.microsoft.com/office/drawing/2014/main" id="{85CEC883-B1E8-7400-E2A7-C88CB5149F0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7" name="Arc 6_1_1">
                <a:extLst>
                  <a:ext uri="{FF2B5EF4-FFF2-40B4-BE49-F238E27FC236}">
                    <a16:creationId xmlns:a16="http://schemas.microsoft.com/office/drawing/2014/main" id="{5E763012-C499-D465-74FD-154B9874DC4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8" name="Oval 37">
                <a:extLst>
                  <a:ext uri="{FF2B5EF4-FFF2-40B4-BE49-F238E27FC236}">
                    <a16:creationId xmlns:a16="http://schemas.microsoft.com/office/drawing/2014/main" id="{BA2A4EA3-1CE3-15DD-CB03-DB9E24DD563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sp>
        <p:nvSpPr>
          <p:cNvPr id="4" name="Title 3">
            <a:extLst>
              <a:ext uri="{FF2B5EF4-FFF2-40B4-BE49-F238E27FC236}">
                <a16:creationId xmlns:a16="http://schemas.microsoft.com/office/drawing/2014/main" id="{3A6CDA1C-4B7E-4F52-A306-5E607C95BDCB}"/>
              </a:ext>
            </a:extLst>
          </p:cNvPr>
          <p:cNvSpPr>
            <a:spLocks noGrp="1"/>
          </p:cNvSpPr>
          <p:nvPr>
            <p:ph type="title"/>
          </p:nvPr>
        </p:nvSpPr>
        <p:spPr>
          <a:xfrm>
            <a:off x="588263" y="457200"/>
            <a:ext cx="11018520" cy="492443"/>
          </a:xfrm>
        </p:spPr>
        <p:txBody>
          <a:bodyPr/>
          <a:lstStyle/>
          <a:p>
            <a:r>
              <a:rPr lang="fr-FR" sz="3200"/>
              <a:t>Accès conditionnel - Modèle d'accès</a:t>
            </a:r>
          </a:p>
        </p:txBody>
      </p:sp>
      <p:sp>
        <p:nvSpPr>
          <p:cNvPr id="9" name="TextBox 8">
            <a:extLst>
              <a:ext uri="{FF2B5EF4-FFF2-40B4-BE49-F238E27FC236}">
                <a16:creationId xmlns:a16="http://schemas.microsoft.com/office/drawing/2014/main" id="{5774849E-3361-3009-74E4-B0D6BAF607D5}"/>
              </a:ext>
            </a:extLst>
          </p:cNvPr>
          <p:cNvSpPr txBox="1"/>
          <p:nvPr/>
        </p:nvSpPr>
        <p:spPr>
          <a:xfrm>
            <a:off x="825270" y="1456366"/>
            <a:ext cx="3054900" cy="443198"/>
          </a:xfrm>
          <a:prstGeom prst="rect">
            <a:avLst/>
          </a:prstGeom>
          <a:noFill/>
        </p:spPr>
        <p:txBody>
          <a:bodyPr wrap="square" lIns="0" tIns="0" rIns="0" bIns="0" rtlCol="0">
            <a:spAutoFit/>
          </a:bodyPr>
          <a:lstStyle/>
          <a:p>
            <a:pPr algn="ctr" defTabSz="914367">
              <a:lnSpc>
                <a:spcPct val="90000"/>
              </a:lnSpc>
              <a:spcAft>
                <a:spcPts val="588"/>
              </a:spcAft>
            </a:pPr>
            <a:r>
              <a:rPr lang="en-US" sz="1600">
                <a:solidFill>
                  <a:schemeClr val="bg1"/>
                </a:solidFill>
              </a:rPr>
              <a:t>Conditional Access for</a:t>
            </a:r>
            <a:br>
              <a:rPr lang="en-US" sz="1600">
                <a:solidFill>
                  <a:schemeClr val="bg1"/>
                </a:solidFill>
              </a:rPr>
            </a:br>
            <a:r>
              <a:rPr lang="en-US" sz="1600" i="1">
                <a:solidFill>
                  <a:schemeClr val="bg1"/>
                </a:solidFill>
              </a:rPr>
              <a:t>targeted applications only</a:t>
            </a:r>
            <a:endParaRPr lang="de-DE" sz="1600" i="1">
              <a:solidFill>
                <a:schemeClr val="bg1"/>
              </a:solidFill>
            </a:endParaRPr>
          </a:p>
        </p:txBody>
      </p:sp>
      <p:sp>
        <p:nvSpPr>
          <p:cNvPr id="54" name="Lock_2" title="Icon of an unlocked padlock">
            <a:extLst>
              <a:ext uri="{FF2B5EF4-FFF2-40B4-BE49-F238E27FC236}">
                <a16:creationId xmlns:a16="http://schemas.microsoft.com/office/drawing/2014/main" id="{90B965FD-BA15-7C9C-C151-9FA8E7515930}"/>
              </a:ext>
            </a:extLst>
          </p:cNvPr>
          <p:cNvSpPr>
            <a:spLocks noChangeAspect="1" noEditPoints="1"/>
          </p:cNvSpPr>
          <p:nvPr/>
        </p:nvSpPr>
        <p:spPr bwMode="auto">
          <a:xfrm>
            <a:off x="2265606" y="2100773"/>
            <a:ext cx="174228" cy="24350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screen capture of a dialogue box that include control based on all or specific cloud apps or action that includes on select app">
            <a:extLst>
              <a:ext uri="{FF2B5EF4-FFF2-40B4-BE49-F238E27FC236}">
                <a16:creationId xmlns:a16="http://schemas.microsoft.com/office/drawing/2014/main" id="{D6B09303-95FE-FD64-AF29-9758D804C86C}"/>
              </a:ext>
            </a:extLst>
          </p:cNvPr>
          <p:cNvPicPr>
            <a:picLocks noChangeAspect="1"/>
          </p:cNvPicPr>
          <p:nvPr/>
        </p:nvPicPr>
        <p:blipFill rotWithShape="1">
          <a:blip r:embed="rId3"/>
          <a:srcRect/>
          <a:stretch/>
        </p:blipFill>
        <p:spPr>
          <a:xfrm>
            <a:off x="700590" y="2661228"/>
            <a:ext cx="3304260" cy="2838808"/>
          </a:xfrm>
          <a:prstGeom prst="rect">
            <a:avLst/>
          </a:prstGeom>
        </p:spPr>
      </p:pic>
      <p:grpSp>
        <p:nvGrpSpPr>
          <p:cNvPr id="56" name="Group 55" descr="Icon of an &quot;x&quot;">
            <a:extLst>
              <a:ext uri="{FF2B5EF4-FFF2-40B4-BE49-F238E27FC236}">
                <a16:creationId xmlns:a16="http://schemas.microsoft.com/office/drawing/2014/main" id="{FC288154-A792-5DD7-A44B-C19801461B87}"/>
              </a:ext>
            </a:extLst>
          </p:cNvPr>
          <p:cNvGrpSpPr/>
          <p:nvPr/>
        </p:nvGrpSpPr>
        <p:grpSpPr>
          <a:xfrm>
            <a:off x="1273085" y="5665093"/>
            <a:ext cx="303302" cy="303300"/>
            <a:chOff x="1247376" y="5688662"/>
            <a:chExt cx="354722" cy="354720"/>
          </a:xfrm>
        </p:grpSpPr>
        <p:sp>
          <p:nvSpPr>
            <p:cNvPr id="3" name="Freeform: Shape 2">
              <a:extLst>
                <a:ext uri="{FF2B5EF4-FFF2-40B4-BE49-F238E27FC236}">
                  <a16:creationId xmlns:a16="http://schemas.microsoft.com/office/drawing/2014/main" id="{87EDF39A-F632-9AD5-32EA-93F836D6764E}"/>
                </a:ext>
              </a:extLst>
            </p:cNvPr>
            <p:cNvSpPr/>
            <p:nvPr/>
          </p:nvSpPr>
          <p:spPr>
            <a:xfrm>
              <a:off x="1247376" y="5688662"/>
              <a:ext cx="354722" cy="354720"/>
            </a:xfrm>
            <a:custGeom>
              <a:avLst/>
              <a:gdLst>
                <a:gd name="connsiteX0" fmla="*/ 201688 w 403258"/>
                <a:gd name="connsiteY0" fmla="*/ 0 h 388445"/>
                <a:gd name="connsiteX1" fmla="*/ 0 w 403258"/>
                <a:gd name="connsiteY1" fmla="*/ 194167 h 388445"/>
                <a:gd name="connsiteX2" fmla="*/ 201571 w 403258"/>
                <a:gd name="connsiteY2" fmla="*/ 388446 h 388445"/>
                <a:gd name="connsiteX3" fmla="*/ 403259 w 403258"/>
                <a:gd name="connsiteY3" fmla="*/ 194279 h 388445"/>
                <a:gd name="connsiteX4" fmla="*/ 403259 w 403258"/>
                <a:gd name="connsiteY4" fmla="*/ 194218 h 388445"/>
                <a:gd name="connsiteX5" fmla="*/ 201847 w 403258"/>
                <a:gd name="connsiteY5" fmla="*/ 0 h 388445"/>
                <a:gd name="connsiteX6" fmla="*/ 201688 w 403258"/>
                <a:gd name="connsiteY6" fmla="*/ 0 h 388445"/>
                <a:gd name="connsiteX7" fmla="*/ 201688 w 403258"/>
                <a:gd name="connsiteY7" fmla="*/ 378221 h 388445"/>
                <a:gd name="connsiteX8" fmla="*/ 10609 w 403258"/>
                <a:gd name="connsiteY8" fmla="*/ 194274 h 388445"/>
                <a:gd name="connsiteX9" fmla="*/ 201571 w 403258"/>
                <a:gd name="connsiteY9" fmla="*/ 10214 h 388445"/>
                <a:gd name="connsiteX10" fmla="*/ 392650 w 403258"/>
                <a:gd name="connsiteY10" fmla="*/ 194161 h 388445"/>
                <a:gd name="connsiteX11" fmla="*/ 392650 w 403258"/>
                <a:gd name="connsiteY11" fmla="*/ 194233 h 388445"/>
                <a:gd name="connsiteX12" fmla="*/ 201688 w 403258"/>
                <a:gd name="connsiteY12" fmla="*/ 378236 h 388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3258" h="388445">
                  <a:moveTo>
                    <a:pt x="201688" y="0"/>
                  </a:moveTo>
                  <a:cubicBezTo>
                    <a:pt x="90331" y="-31"/>
                    <a:pt x="32" y="86900"/>
                    <a:pt x="0" y="194167"/>
                  </a:cubicBezTo>
                  <a:cubicBezTo>
                    <a:pt x="-32" y="301433"/>
                    <a:pt x="90214" y="388414"/>
                    <a:pt x="201571" y="388446"/>
                  </a:cubicBezTo>
                  <a:cubicBezTo>
                    <a:pt x="312928" y="388477"/>
                    <a:pt x="403226" y="301545"/>
                    <a:pt x="403259" y="194279"/>
                  </a:cubicBezTo>
                  <a:cubicBezTo>
                    <a:pt x="403259" y="194259"/>
                    <a:pt x="403259" y="194238"/>
                    <a:pt x="403259" y="194218"/>
                  </a:cubicBezTo>
                  <a:cubicBezTo>
                    <a:pt x="403317" y="87011"/>
                    <a:pt x="313142" y="56"/>
                    <a:pt x="201847" y="0"/>
                  </a:cubicBezTo>
                  <a:cubicBezTo>
                    <a:pt x="201794" y="0"/>
                    <a:pt x="201741" y="0"/>
                    <a:pt x="201688" y="0"/>
                  </a:cubicBezTo>
                  <a:close/>
                  <a:moveTo>
                    <a:pt x="201688" y="378221"/>
                  </a:moveTo>
                  <a:cubicBezTo>
                    <a:pt x="96190" y="378252"/>
                    <a:pt x="10641" y="295896"/>
                    <a:pt x="10609" y="194274"/>
                  </a:cubicBezTo>
                  <a:cubicBezTo>
                    <a:pt x="10577" y="92652"/>
                    <a:pt x="96074" y="10245"/>
                    <a:pt x="201571" y="10214"/>
                  </a:cubicBezTo>
                  <a:cubicBezTo>
                    <a:pt x="307069" y="10183"/>
                    <a:pt x="392617" y="92539"/>
                    <a:pt x="392650" y="194161"/>
                  </a:cubicBezTo>
                  <a:cubicBezTo>
                    <a:pt x="392650" y="194185"/>
                    <a:pt x="392650" y="194209"/>
                    <a:pt x="392650" y="194233"/>
                  </a:cubicBezTo>
                  <a:cubicBezTo>
                    <a:pt x="392545" y="295791"/>
                    <a:pt x="307119" y="378104"/>
                    <a:pt x="201688" y="378236"/>
                  </a:cubicBezTo>
                  <a:close/>
                </a:path>
              </a:pathLst>
            </a:custGeom>
            <a:solidFill>
              <a:srgbClr val="FF0000"/>
            </a:solidFill>
            <a:ln w="5259" cap="flat">
              <a:noFill/>
              <a:prstDash val="solid"/>
              <a:miter/>
            </a:ln>
          </p:spPr>
          <p:txBody>
            <a:bodyPr rtlCol="0" anchor="ctr"/>
            <a:lstStyle/>
            <a:p>
              <a:pPr defTabSz="914367"/>
              <a:endParaRPr lang="de-DE" sz="1765">
                <a:solidFill>
                  <a:srgbClr val="000000"/>
                </a:solidFill>
                <a:latin typeface="Segoe UI"/>
              </a:endParaRPr>
            </a:p>
          </p:txBody>
        </p:sp>
        <p:sp>
          <p:nvSpPr>
            <p:cNvPr id="5" name="Freeform: Shape 4">
              <a:extLst>
                <a:ext uri="{FF2B5EF4-FFF2-40B4-BE49-F238E27FC236}">
                  <a16:creationId xmlns:a16="http://schemas.microsoft.com/office/drawing/2014/main" id="{E8047D64-C441-B900-0468-CCDD361EA95E}"/>
                </a:ext>
              </a:extLst>
            </p:cNvPr>
            <p:cNvSpPr/>
            <p:nvPr/>
          </p:nvSpPr>
          <p:spPr>
            <a:xfrm>
              <a:off x="1352656" y="5802022"/>
              <a:ext cx="144246" cy="144245"/>
            </a:xfrm>
            <a:custGeom>
              <a:avLst/>
              <a:gdLst>
                <a:gd name="connsiteX0" fmla="*/ 156483 w 163983"/>
                <a:gd name="connsiteY0" fmla="*/ 0 h 157959"/>
                <a:gd name="connsiteX1" fmla="*/ 81992 w 163983"/>
                <a:gd name="connsiteY1" fmla="*/ 71755 h 157959"/>
                <a:gd name="connsiteX2" fmla="*/ 7501 w 163983"/>
                <a:gd name="connsiteY2" fmla="*/ 0 h 157959"/>
                <a:gd name="connsiteX3" fmla="*/ 0 w 163983"/>
                <a:gd name="connsiteY3" fmla="*/ 7225 h 157959"/>
                <a:gd name="connsiteX4" fmla="*/ 74491 w 163983"/>
                <a:gd name="connsiteY4" fmla="*/ 78980 h 157959"/>
                <a:gd name="connsiteX5" fmla="*/ 0 w 163983"/>
                <a:gd name="connsiteY5" fmla="*/ 150735 h 157959"/>
                <a:gd name="connsiteX6" fmla="*/ 7501 w 163983"/>
                <a:gd name="connsiteY6" fmla="*/ 157960 h 157959"/>
                <a:gd name="connsiteX7" fmla="*/ 81992 w 163983"/>
                <a:gd name="connsiteY7" fmla="*/ 86205 h 157959"/>
                <a:gd name="connsiteX8" fmla="*/ 156483 w 163983"/>
                <a:gd name="connsiteY8" fmla="*/ 157960 h 157959"/>
                <a:gd name="connsiteX9" fmla="*/ 163983 w 163983"/>
                <a:gd name="connsiteY9" fmla="*/ 150735 h 157959"/>
                <a:gd name="connsiteX10" fmla="*/ 89492 w 163983"/>
                <a:gd name="connsiteY10" fmla="*/ 78980 h 157959"/>
                <a:gd name="connsiteX11" fmla="*/ 163983 w 163983"/>
                <a:gd name="connsiteY11" fmla="*/ 7225 h 157959"/>
                <a:gd name="connsiteX12" fmla="*/ 156483 w 163983"/>
                <a:gd name="connsiteY12" fmla="*/ 0 h 15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3983" h="157959">
                  <a:moveTo>
                    <a:pt x="156483" y="0"/>
                  </a:moveTo>
                  <a:lnTo>
                    <a:pt x="81992" y="71755"/>
                  </a:lnTo>
                  <a:lnTo>
                    <a:pt x="7501" y="0"/>
                  </a:lnTo>
                  <a:lnTo>
                    <a:pt x="0" y="7225"/>
                  </a:lnTo>
                  <a:lnTo>
                    <a:pt x="74491" y="78980"/>
                  </a:lnTo>
                  <a:lnTo>
                    <a:pt x="0" y="150735"/>
                  </a:lnTo>
                  <a:lnTo>
                    <a:pt x="7501" y="157960"/>
                  </a:lnTo>
                  <a:lnTo>
                    <a:pt x="81992" y="86205"/>
                  </a:lnTo>
                  <a:lnTo>
                    <a:pt x="156483" y="157960"/>
                  </a:lnTo>
                  <a:lnTo>
                    <a:pt x="163983" y="150735"/>
                  </a:lnTo>
                  <a:lnTo>
                    <a:pt x="89492" y="78980"/>
                  </a:lnTo>
                  <a:lnTo>
                    <a:pt x="163983" y="7225"/>
                  </a:lnTo>
                  <a:lnTo>
                    <a:pt x="156483" y="0"/>
                  </a:lnTo>
                  <a:close/>
                </a:path>
              </a:pathLst>
            </a:custGeom>
            <a:solidFill>
              <a:srgbClr val="FF0000"/>
            </a:solidFill>
            <a:ln w="5259" cap="flat">
              <a:noFill/>
              <a:prstDash val="solid"/>
              <a:miter/>
            </a:ln>
          </p:spPr>
          <p:txBody>
            <a:bodyPr rtlCol="0" anchor="ctr"/>
            <a:lstStyle/>
            <a:p>
              <a:pPr defTabSz="914367"/>
              <a:endParaRPr lang="de-DE" sz="1765">
                <a:solidFill>
                  <a:srgbClr val="000000"/>
                </a:solidFill>
                <a:latin typeface="Segoe UI"/>
              </a:endParaRPr>
            </a:p>
          </p:txBody>
        </p:sp>
      </p:grpSp>
      <p:sp>
        <p:nvSpPr>
          <p:cNvPr id="28" name="TextBox 27">
            <a:extLst>
              <a:ext uri="{FF2B5EF4-FFF2-40B4-BE49-F238E27FC236}">
                <a16:creationId xmlns:a16="http://schemas.microsoft.com/office/drawing/2014/main" id="{AE1F6476-265D-66F4-31AE-D35885902C85}"/>
              </a:ext>
            </a:extLst>
          </p:cNvPr>
          <p:cNvSpPr txBox="1"/>
          <p:nvPr/>
        </p:nvSpPr>
        <p:spPr>
          <a:xfrm>
            <a:off x="1747729" y="5738486"/>
            <a:ext cx="1606585" cy="166199"/>
          </a:xfrm>
          <a:prstGeom prst="rect">
            <a:avLst/>
          </a:prstGeom>
          <a:noFill/>
        </p:spPr>
        <p:txBody>
          <a:bodyPr wrap="square" lIns="0" tIns="0" rIns="0" bIns="0" rtlCol="0">
            <a:spAutoFit/>
          </a:bodyPr>
          <a:lstStyle/>
          <a:p>
            <a:pPr defTabSz="914367">
              <a:lnSpc>
                <a:spcPct val="90000"/>
              </a:lnSpc>
              <a:spcAft>
                <a:spcPts val="588"/>
              </a:spcAft>
            </a:pPr>
            <a:r>
              <a:rPr lang="en-US" sz="1200">
                <a:solidFill>
                  <a:srgbClr val="FF0000"/>
                </a:solidFill>
                <a:latin typeface="+mj-lt"/>
              </a:rPr>
              <a:t>Not Recommended</a:t>
            </a:r>
            <a:endParaRPr lang="de-DE" sz="1200">
              <a:solidFill>
                <a:srgbClr val="FF0000"/>
              </a:solidFill>
              <a:latin typeface="+mj-lt"/>
            </a:endParaRPr>
          </a:p>
        </p:txBody>
      </p:sp>
      <p:sp>
        <p:nvSpPr>
          <p:cNvPr id="12" name="TextBox 11">
            <a:extLst>
              <a:ext uri="{FF2B5EF4-FFF2-40B4-BE49-F238E27FC236}">
                <a16:creationId xmlns:a16="http://schemas.microsoft.com/office/drawing/2014/main" id="{3CFC1B69-96F7-2AAD-1B69-B8DB58A84A84}"/>
              </a:ext>
            </a:extLst>
          </p:cNvPr>
          <p:cNvSpPr txBox="1"/>
          <p:nvPr/>
        </p:nvSpPr>
        <p:spPr>
          <a:xfrm>
            <a:off x="4571374" y="1456366"/>
            <a:ext cx="3054900" cy="443198"/>
          </a:xfrm>
          <a:prstGeom prst="rect">
            <a:avLst/>
          </a:prstGeom>
          <a:noFill/>
        </p:spPr>
        <p:txBody>
          <a:bodyPr wrap="square" lIns="0" tIns="0" rIns="0" bIns="0" rtlCol="0">
            <a:spAutoFit/>
          </a:bodyPr>
          <a:lstStyle/>
          <a:p>
            <a:pPr algn="ctr" defTabSz="914367">
              <a:lnSpc>
                <a:spcPct val="90000"/>
              </a:lnSpc>
              <a:spcAft>
                <a:spcPts val="588"/>
              </a:spcAft>
            </a:pPr>
            <a:r>
              <a:rPr lang="en-US" sz="1600">
                <a:solidFill>
                  <a:schemeClr val="bg1"/>
                </a:solidFill>
              </a:rPr>
              <a:t>Conditional Access for </a:t>
            </a:r>
            <a:r>
              <a:rPr lang="en-US" sz="1600" i="1">
                <a:solidFill>
                  <a:schemeClr val="bg1"/>
                </a:solidFill>
              </a:rPr>
              <a:t>All cloud apps (Zero Trust)</a:t>
            </a:r>
            <a:endParaRPr lang="de-DE" sz="1600" i="1">
              <a:solidFill>
                <a:schemeClr val="bg1"/>
              </a:solidFill>
            </a:endParaRPr>
          </a:p>
        </p:txBody>
      </p:sp>
      <p:sp>
        <p:nvSpPr>
          <p:cNvPr id="53" name="Lock" title="Icon of a padlock">
            <a:extLst>
              <a:ext uri="{FF2B5EF4-FFF2-40B4-BE49-F238E27FC236}">
                <a16:creationId xmlns:a16="http://schemas.microsoft.com/office/drawing/2014/main" id="{6C386044-F0C9-66AC-730D-6CEEE4F80A92}"/>
              </a:ext>
            </a:extLst>
          </p:cNvPr>
          <p:cNvSpPr>
            <a:spLocks noChangeAspect="1" noEditPoints="1"/>
          </p:cNvSpPr>
          <p:nvPr/>
        </p:nvSpPr>
        <p:spPr bwMode="auto">
          <a:xfrm>
            <a:off x="5993963" y="2075969"/>
            <a:ext cx="209722" cy="2931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14" name="Picture 13" descr="A screen capture of a dialogue box that include control based on all or specific cloud apps or action that includes on All cloud apps">
            <a:extLst>
              <a:ext uri="{FF2B5EF4-FFF2-40B4-BE49-F238E27FC236}">
                <a16:creationId xmlns:a16="http://schemas.microsoft.com/office/drawing/2014/main" id="{D40C1FA2-87A6-0777-1C1C-C87642A70F3A}"/>
              </a:ext>
            </a:extLst>
          </p:cNvPr>
          <p:cNvPicPr>
            <a:picLocks noChangeAspect="1"/>
          </p:cNvPicPr>
          <p:nvPr/>
        </p:nvPicPr>
        <p:blipFill>
          <a:blip r:embed="rId4"/>
          <a:stretch>
            <a:fillRect/>
          </a:stretch>
        </p:blipFill>
        <p:spPr>
          <a:xfrm>
            <a:off x="5145440" y="2661228"/>
            <a:ext cx="1906768" cy="2762610"/>
          </a:xfrm>
          <a:prstGeom prst="rect">
            <a:avLst/>
          </a:prstGeom>
        </p:spPr>
      </p:pic>
      <p:grpSp>
        <p:nvGrpSpPr>
          <p:cNvPr id="57" name="Graphic 26" descr="Badge Tick1 outline">
            <a:extLst>
              <a:ext uri="{FF2B5EF4-FFF2-40B4-BE49-F238E27FC236}">
                <a16:creationId xmlns:a16="http://schemas.microsoft.com/office/drawing/2014/main" id="{9BC3B471-1B82-13F7-6DC5-2842E6BC8BFA}"/>
              </a:ext>
            </a:extLst>
          </p:cNvPr>
          <p:cNvGrpSpPr/>
          <p:nvPr/>
        </p:nvGrpSpPr>
        <p:grpSpPr>
          <a:xfrm>
            <a:off x="5361614" y="5676293"/>
            <a:ext cx="280902" cy="280901"/>
            <a:chOff x="5361615" y="5725611"/>
            <a:chExt cx="280902" cy="280901"/>
          </a:xfrm>
          <a:solidFill>
            <a:srgbClr val="92D050"/>
          </a:solidFill>
        </p:grpSpPr>
        <p:sp>
          <p:nvSpPr>
            <p:cNvPr id="58" name="Freeform: Shape 57">
              <a:extLst>
                <a:ext uri="{FF2B5EF4-FFF2-40B4-BE49-F238E27FC236}">
                  <a16:creationId xmlns:a16="http://schemas.microsoft.com/office/drawing/2014/main" id="{447EB8EF-563F-40F8-DC2F-2F4CE533179A}"/>
                </a:ext>
              </a:extLst>
            </p:cNvPr>
            <p:cNvSpPr/>
            <p:nvPr/>
          </p:nvSpPr>
          <p:spPr>
            <a:xfrm>
              <a:off x="5361615" y="5725611"/>
              <a:ext cx="280902" cy="280901"/>
            </a:xfrm>
            <a:custGeom>
              <a:avLst/>
              <a:gdLst>
                <a:gd name="connsiteX0" fmla="*/ 140492 w 280902"/>
                <a:gd name="connsiteY0" fmla="*/ 0 h 280901"/>
                <a:gd name="connsiteX1" fmla="*/ 0 w 280902"/>
                <a:gd name="connsiteY1" fmla="*/ 140410 h 280901"/>
                <a:gd name="connsiteX2" fmla="*/ 140411 w 280902"/>
                <a:gd name="connsiteY2" fmla="*/ 280901 h 280901"/>
                <a:gd name="connsiteX3" fmla="*/ 280903 w 280902"/>
                <a:gd name="connsiteY3" fmla="*/ 140491 h 280901"/>
                <a:gd name="connsiteX4" fmla="*/ 280903 w 280902"/>
                <a:gd name="connsiteY4" fmla="*/ 140447 h 280901"/>
                <a:gd name="connsiteX5" fmla="*/ 140603 w 280902"/>
                <a:gd name="connsiteY5" fmla="*/ 0 h 280901"/>
                <a:gd name="connsiteX6" fmla="*/ 140492 w 280902"/>
                <a:gd name="connsiteY6" fmla="*/ 0 h 280901"/>
                <a:gd name="connsiteX7" fmla="*/ 140492 w 280902"/>
                <a:gd name="connsiteY7" fmla="*/ 273508 h 280901"/>
                <a:gd name="connsiteX8" fmla="*/ 7390 w 280902"/>
                <a:gd name="connsiteY8" fmla="*/ 140488 h 280901"/>
                <a:gd name="connsiteX9" fmla="*/ 140411 w 280902"/>
                <a:gd name="connsiteY9" fmla="*/ 7386 h 280901"/>
                <a:gd name="connsiteX10" fmla="*/ 273513 w 280902"/>
                <a:gd name="connsiteY10" fmla="*/ 140406 h 280901"/>
                <a:gd name="connsiteX11" fmla="*/ 273513 w 280902"/>
                <a:gd name="connsiteY11" fmla="*/ 140458 h 280901"/>
                <a:gd name="connsiteX12" fmla="*/ 140492 w 280902"/>
                <a:gd name="connsiteY12" fmla="*/ 273519 h 28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902" h="280901">
                  <a:moveTo>
                    <a:pt x="140492" y="0"/>
                  </a:moveTo>
                  <a:cubicBezTo>
                    <a:pt x="62923" y="-22"/>
                    <a:pt x="22" y="62841"/>
                    <a:pt x="0" y="140410"/>
                  </a:cubicBezTo>
                  <a:cubicBezTo>
                    <a:pt x="-22" y="217979"/>
                    <a:pt x="62842" y="280879"/>
                    <a:pt x="140411" y="280901"/>
                  </a:cubicBezTo>
                  <a:cubicBezTo>
                    <a:pt x="217980" y="280924"/>
                    <a:pt x="280880" y="218060"/>
                    <a:pt x="280903" y="140491"/>
                  </a:cubicBezTo>
                  <a:cubicBezTo>
                    <a:pt x="280903" y="140477"/>
                    <a:pt x="280903" y="140462"/>
                    <a:pt x="280903" y="140447"/>
                  </a:cubicBezTo>
                  <a:cubicBezTo>
                    <a:pt x="280944" y="62921"/>
                    <a:pt x="218129" y="41"/>
                    <a:pt x="140603" y="0"/>
                  </a:cubicBezTo>
                  <a:cubicBezTo>
                    <a:pt x="140566" y="0"/>
                    <a:pt x="140529" y="0"/>
                    <a:pt x="140492" y="0"/>
                  </a:cubicBezTo>
                  <a:close/>
                  <a:moveTo>
                    <a:pt x="140492" y="273508"/>
                  </a:moveTo>
                  <a:cubicBezTo>
                    <a:pt x="67004" y="273530"/>
                    <a:pt x="7413" y="213975"/>
                    <a:pt x="7390" y="140488"/>
                  </a:cubicBezTo>
                  <a:cubicBezTo>
                    <a:pt x="7368" y="67000"/>
                    <a:pt x="66923" y="7409"/>
                    <a:pt x="140411" y="7386"/>
                  </a:cubicBezTo>
                  <a:cubicBezTo>
                    <a:pt x="213898" y="7364"/>
                    <a:pt x="273490" y="66919"/>
                    <a:pt x="273513" y="140406"/>
                  </a:cubicBezTo>
                  <a:cubicBezTo>
                    <a:pt x="273513" y="140424"/>
                    <a:pt x="273513" y="140441"/>
                    <a:pt x="273513" y="140458"/>
                  </a:cubicBezTo>
                  <a:cubicBezTo>
                    <a:pt x="273440" y="213899"/>
                    <a:pt x="213934" y="273423"/>
                    <a:pt x="140492" y="273519"/>
                  </a:cubicBezTo>
                  <a:close/>
                </a:path>
              </a:pathLst>
            </a:custGeom>
            <a:solidFill>
              <a:srgbClr val="92D050"/>
            </a:solidFill>
            <a:ln w="3671"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BDBFF54E-C76B-3ADF-74B6-26BAFDFCB24F}"/>
                </a:ext>
              </a:extLst>
            </p:cNvPr>
            <p:cNvSpPr/>
            <p:nvPr/>
          </p:nvSpPr>
          <p:spPr>
            <a:xfrm>
              <a:off x="5426677" y="5807219"/>
              <a:ext cx="160097" cy="113909"/>
            </a:xfrm>
            <a:custGeom>
              <a:avLst/>
              <a:gdLst>
                <a:gd name="connsiteX0" fmla="*/ 51413 w 160097"/>
                <a:gd name="connsiteY0" fmla="*/ 103460 h 113909"/>
                <a:gd name="connsiteX1" fmla="*/ 5225 w 160097"/>
                <a:gd name="connsiteY1" fmla="*/ 57273 h 113909"/>
                <a:gd name="connsiteX2" fmla="*/ 0 w 160097"/>
                <a:gd name="connsiteY2" fmla="*/ 62497 h 113909"/>
                <a:gd name="connsiteX3" fmla="*/ 51413 w 160097"/>
                <a:gd name="connsiteY3" fmla="*/ 113909 h 113909"/>
                <a:gd name="connsiteX4" fmla="*/ 160098 w 160097"/>
                <a:gd name="connsiteY4" fmla="*/ 5225 h 113909"/>
                <a:gd name="connsiteX5" fmla="*/ 154873 w 160097"/>
                <a:gd name="connsiteY5" fmla="*/ 0 h 113909"/>
                <a:gd name="connsiteX6" fmla="*/ 51413 w 160097"/>
                <a:gd name="connsiteY6" fmla="*/ 103460 h 113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097" h="113909">
                  <a:moveTo>
                    <a:pt x="51413" y="103460"/>
                  </a:moveTo>
                  <a:lnTo>
                    <a:pt x="5225" y="57273"/>
                  </a:lnTo>
                  <a:lnTo>
                    <a:pt x="0" y="62497"/>
                  </a:lnTo>
                  <a:lnTo>
                    <a:pt x="51413" y="113909"/>
                  </a:lnTo>
                  <a:lnTo>
                    <a:pt x="160098" y="5225"/>
                  </a:lnTo>
                  <a:lnTo>
                    <a:pt x="154873" y="0"/>
                  </a:lnTo>
                  <a:lnTo>
                    <a:pt x="51413" y="103460"/>
                  </a:lnTo>
                  <a:close/>
                </a:path>
              </a:pathLst>
            </a:custGeom>
            <a:solidFill>
              <a:srgbClr val="92D050"/>
            </a:solidFill>
            <a:ln w="3671" cap="flat">
              <a:noFill/>
              <a:prstDash val="solid"/>
              <a:miter/>
            </a:ln>
          </p:spPr>
          <p:txBody>
            <a:bodyPr rtlCol="0" anchor="ctr"/>
            <a:lstStyle/>
            <a:p>
              <a:endParaRPr lang="en-IN"/>
            </a:p>
          </p:txBody>
        </p:sp>
      </p:grpSp>
      <p:sp>
        <p:nvSpPr>
          <p:cNvPr id="31" name="TextBox 30">
            <a:extLst>
              <a:ext uri="{FF2B5EF4-FFF2-40B4-BE49-F238E27FC236}">
                <a16:creationId xmlns:a16="http://schemas.microsoft.com/office/drawing/2014/main" id="{3D790928-DF4E-5BD4-5CA5-BC587CE3091F}"/>
              </a:ext>
            </a:extLst>
          </p:cNvPr>
          <p:cNvSpPr txBox="1"/>
          <p:nvPr/>
        </p:nvSpPr>
        <p:spPr>
          <a:xfrm>
            <a:off x="5851143" y="5738486"/>
            <a:ext cx="1063626" cy="166199"/>
          </a:xfrm>
          <a:prstGeom prst="rect">
            <a:avLst/>
          </a:prstGeom>
          <a:noFill/>
        </p:spPr>
        <p:txBody>
          <a:bodyPr wrap="square" lIns="0" tIns="0" rIns="0" bIns="0" rtlCol="0">
            <a:spAutoFit/>
          </a:bodyPr>
          <a:lstStyle/>
          <a:p>
            <a:pPr defTabSz="914367">
              <a:lnSpc>
                <a:spcPct val="90000"/>
              </a:lnSpc>
              <a:spcAft>
                <a:spcPts val="588"/>
              </a:spcAft>
            </a:pPr>
            <a:r>
              <a:rPr lang="en-US" sz="1200">
                <a:solidFill>
                  <a:schemeClr val="accent3"/>
                </a:solidFill>
                <a:latin typeface="+mj-lt"/>
              </a:rPr>
              <a:t>Recommended</a:t>
            </a:r>
            <a:endParaRPr lang="de-DE" sz="1200">
              <a:solidFill>
                <a:schemeClr val="accent3"/>
              </a:solidFill>
              <a:latin typeface="+mj-lt"/>
            </a:endParaRPr>
          </a:p>
        </p:txBody>
      </p:sp>
      <p:graphicFrame>
        <p:nvGraphicFramePr>
          <p:cNvPr id="23" name="Table 22">
            <a:extLst>
              <a:ext uri="{FF2B5EF4-FFF2-40B4-BE49-F238E27FC236}">
                <a16:creationId xmlns:a16="http://schemas.microsoft.com/office/drawing/2014/main" id="{50463C87-98B3-E5B2-062E-9E5518598B1E}"/>
              </a:ext>
            </a:extLst>
          </p:cNvPr>
          <p:cNvGraphicFramePr>
            <a:graphicFrameLocks noGrp="1"/>
          </p:cNvGraphicFramePr>
          <p:nvPr>
            <p:extLst>
              <p:ext uri="{D42A27DB-BD31-4B8C-83A1-F6EECF244321}">
                <p14:modId xmlns:p14="http://schemas.microsoft.com/office/powerpoint/2010/main" val="1840529418"/>
              </p:ext>
            </p:extLst>
          </p:nvPr>
        </p:nvGraphicFramePr>
        <p:xfrm>
          <a:off x="8074820" y="1499669"/>
          <a:ext cx="3528917" cy="4614183"/>
        </p:xfrm>
        <a:graphic>
          <a:graphicData uri="http://schemas.openxmlformats.org/drawingml/2006/table">
            <a:tbl>
              <a:tblPr firstRow="1" bandRow="1">
                <a:tableStyleId>{5C22544A-7EE6-4342-B048-85BDC9FD1C3A}</a:tableStyleId>
              </a:tblPr>
              <a:tblGrid>
                <a:gridCol w="1217686">
                  <a:extLst>
                    <a:ext uri="{9D8B030D-6E8A-4147-A177-3AD203B41FA5}">
                      <a16:colId xmlns:a16="http://schemas.microsoft.com/office/drawing/2014/main" val="2980680055"/>
                    </a:ext>
                  </a:extLst>
                </a:gridCol>
                <a:gridCol w="1216412">
                  <a:extLst>
                    <a:ext uri="{9D8B030D-6E8A-4147-A177-3AD203B41FA5}">
                      <a16:colId xmlns:a16="http://schemas.microsoft.com/office/drawing/2014/main" val="1659583581"/>
                    </a:ext>
                  </a:extLst>
                </a:gridCol>
                <a:gridCol w="1094819">
                  <a:extLst>
                    <a:ext uri="{9D8B030D-6E8A-4147-A177-3AD203B41FA5}">
                      <a16:colId xmlns:a16="http://schemas.microsoft.com/office/drawing/2014/main" val="786000048"/>
                    </a:ext>
                  </a:extLst>
                </a:gridCol>
              </a:tblGrid>
              <a:tr h="567759">
                <a:tc>
                  <a:txBody>
                    <a:bodyPr/>
                    <a:lstStyle/>
                    <a:p>
                      <a:pPr algn="l"/>
                      <a:r>
                        <a:rPr lang="en-US" sz="1200" b="0">
                          <a:solidFill>
                            <a:schemeClr val="accent1"/>
                          </a:solidFill>
                          <a:latin typeface="+mj-lt"/>
                        </a:rPr>
                        <a:t>Area</a:t>
                      </a:r>
                      <a:endParaRPr lang="de-DE" sz="1200" b="0">
                        <a:solidFill>
                          <a:schemeClr val="accent1"/>
                        </a:solidFill>
                        <a:latin typeface="+mj-lt"/>
                      </a:endParaRPr>
                    </a:p>
                  </a:txBody>
                  <a:tcPr marL="89642" marR="89642" marT="44821" marB="44821" anchor="b">
                    <a:lnL w="12700" cap="flat" cmpd="sng" algn="ctr">
                      <a:noFill/>
                      <a:prstDash val="solid"/>
                      <a:round/>
                      <a:headEnd type="none" w="med" len="med"/>
                      <a:tailEnd type="none" w="med" len="med"/>
                    </a:lnL>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1200" b="0">
                          <a:solidFill>
                            <a:schemeClr val="accent1"/>
                          </a:solidFill>
                          <a:latin typeface="+mj-lt"/>
                        </a:rPr>
                        <a:t>Targeted</a:t>
                      </a:r>
                    </a:p>
                    <a:p>
                      <a:pPr algn="ctr"/>
                      <a:r>
                        <a:rPr lang="en-US" sz="1200" b="0">
                          <a:solidFill>
                            <a:schemeClr val="accent1"/>
                          </a:solidFill>
                          <a:latin typeface="+mj-lt"/>
                        </a:rPr>
                        <a:t>Architecture</a:t>
                      </a:r>
                      <a:endParaRPr lang="de-DE" sz="1200" b="0">
                        <a:solidFill>
                          <a:schemeClr val="accent1"/>
                        </a:solidFill>
                        <a:latin typeface="+mj-lt"/>
                      </a:endParaRPr>
                    </a:p>
                  </a:txBody>
                  <a:tcPr marL="89642" marR="89642" marT="44821" marB="44821" anchor="b">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a:r>
                        <a:rPr lang="en-US" sz="1200" b="0">
                          <a:solidFill>
                            <a:schemeClr val="accent1"/>
                          </a:solidFill>
                          <a:latin typeface="+mj-lt"/>
                        </a:rPr>
                        <a:t>Zero Trust</a:t>
                      </a:r>
                    </a:p>
                    <a:p>
                      <a:pPr algn="ctr"/>
                      <a:r>
                        <a:rPr lang="en-US" sz="1200" b="0">
                          <a:solidFill>
                            <a:schemeClr val="accent1"/>
                          </a:solidFill>
                          <a:latin typeface="+mj-lt"/>
                        </a:rPr>
                        <a:t>Architecture</a:t>
                      </a:r>
                      <a:endParaRPr lang="de-DE" sz="1200" b="0">
                        <a:solidFill>
                          <a:schemeClr val="accent1"/>
                        </a:solidFill>
                        <a:latin typeface="+mj-lt"/>
                      </a:endParaRPr>
                    </a:p>
                  </a:txBody>
                  <a:tcPr marL="89642" marR="89642" marT="44821" marB="44821" anchor="b">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951609247"/>
                  </a:ext>
                </a:extLst>
              </a:tr>
              <a:tr h="1011606">
                <a:tc>
                  <a:txBody>
                    <a:bodyPr/>
                    <a:lstStyle/>
                    <a:p>
                      <a:r>
                        <a:rPr lang="en-US" sz="1100">
                          <a:latin typeface="+mj-lt"/>
                        </a:rPr>
                        <a:t>Usability</a:t>
                      </a: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solidFill>
                          <a:srgbClr val="000000"/>
                        </a:solidFill>
                      </a:endParaRPr>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2347634801"/>
                  </a:ext>
                </a:extLst>
              </a:tr>
              <a:tr h="1011606">
                <a:tc>
                  <a:txBody>
                    <a:bodyPr/>
                    <a:lstStyle/>
                    <a:p>
                      <a:r>
                        <a:rPr lang="en-US" sz="1100">
                          <a:latin typeface="+mj-lt"/>
                        </a:rPr>
                        <a:t>Functionality</a:t>
                      </a:r>
                      <a:endParaRPr lang="de-DE" sz="1100">
                        <a:latin typeface="+mj-lt"/>
                      </a:endParaRP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EF000"/>
                    </a:solidFill>
                  </a:tcPr>
                </a:tc>
                <a:extLst>
                  <a:ext uri="{0D108BD9-81ED-4DB2-BD59-A6C34878D82A}">
                    <a16:rowId xmlns:a16="http://schemas.microsoft.com/office/drawing/2014/main" val="744912799"/>
                  </a:ext>
                </a:extLst>
              </a:tr>
              <a:tr h="1011606">
                <a:tc>
                  <a:txBody>
                    <a:bodyPr/>
                    <a:lstStyle/>
                    <a:p>
                      <a:r>
                        <a:rPr lang="en-US" sz="1100">
                          <a:latin typeface="+mj-lt"/>
                        </a:rPr>
                        <a:t>Security</a:t>
                      </a:r>
                      <a:endParaRPr lang="de-DE" sz="1100">
                        <a:latin typeface="+mj-lt"/>
                      </a:endParaRP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FF000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solidFill>
                      <a:srgbClr val="92D050"/>
                    </a:solidFill>
                  </a:tcPr>
                </a:tc>
                <a:extLst>
                  <a:ext uri="{0D108BD9-81ED-4DB2-BD59-A6C34878D82A}">
                    <a16:rowId xmlns:a16="http://schemas.microsoft.com/office/drawing/2014/main" val="1078308800"/>
                  </a:ext>
                </a:extLst>
              </a:tr>
              <a:tr h="1011606">
                <a:tc>
                  <a:txBody>
                    <a:bodyPr/>
                    <a:lstStyle/>
                    <a:p>
                      <a:r>
                        <a:rPr lang="en-US" sz="1100">
                          <a:latin typeface="+mj-lt"/>
                        </a:rPr>
                        <a:t>Maintainability</a:t>
                      </a:r>
                      <a:endParaRPr lang="de-DE" sz="1100">
                        <a:latin typeface="+mj-lt"/>
                      </a:endParaRPr>
                    </a:p>
                  </a:txBody>
                  <a:tcPr marL="89642" marR="89642" marT="44821" marB="44821"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a:r>
                        <a:rPr lang="en-US" sz="2000">
                          <a:solidFill>
                            <a:srgbClr val="000000"/>
                          </a:solidFill>
                        </a:rPr>
                        <a:t>🙁</a:t>
                      </a:r>
                      <a:endParaRPr lang="de-DE" sz="2000"/>
                    </a:p>
                  </a:txBody>
                  <a:tcPr marL="89642" marR="89642" marT="44821" marB="44821"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FF0000"/>
                    </a:solidFill>
                  </a:tcPr>
                </a:tc>
                <a:tc>
                  <a:txBody>
                    <a:bodyPr/>
                    <a:lstStyle/>
                    <a:p>
                      <a:pPr algn="ctr"/>
                      <a:r>
                        <a:rPr lang="en-US" sz="2000">
                          <a:solidFill>
                            <a:srgbClr val="000000"/>
                          </a:solidFill>
                        </a:rPr>
                        <a:t>🙂</a:t>
                      </a:r>
                      <a:endParaRPr lang="de-DE" sz="2000"/>
                    </a:p>
                  </a:txBody>
                  <a:tcPr marL="89642" marR="89642" marT="44821" marB="44821"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solidFill>
                      <a:srgbClr val="92D050"/>
                    </a:solidFill>
                  </a:tcPr>
                </a:tc>
                <a:extLst>
                  <a:ext uri="{0D108BD9-81ED-4DB2-BD59-A6C34878D82A}">
                    <a16:rowId xmlns:a16="http://schemas.microsoft.com/office/drawing/2014/main" val="3119430120"/>
                  </a:ext>
                </a:extLst>
              </a:tr>
            </a:tbl>
          </a:graphicData>
        </a:graphic>
      </p:graphicFrame>
    </p:spTree>
    <p:extLst>
      <p:ext uri="{BB962C8B-B14F-4D97-AF65-F5344CB8AC3E}">
        <p14:creationId xmlns:p14="http://schemas.microsoft.com/office/powerpoint/2010/main" val="339849194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7210E-7407-4E54-B6E3-ABA6F4F7925D}"/>
              </a:ext>
            </a:extLst>
          </p:cNvPr>
          <p:cNvSpPr>
            <a:spLocks noGrp="1"/>
          </p:cNvSpPr>
          <p:nvPr>
            <p:ph type="title"/>
          </p:nvPr>
        </p:nvSpPr>
        <p:spPr>
          <a:xfrm>
            <a:off x="588263" y="457200"/>
            <a:ext cx="11018520" cy="492443"/>
          </a:xfrm>
        </p:spPr>
        <p:txBody>
          <a:bodyPr/>
          <a:lstStyle/>
          <a:p>
            <a:r>
              <a:rPr lang="en-US" sz="3200" dirty="0"/>
              <a:t>VPN with Conditional Access</a:t>
            </a:r>
          </a:p>
        </p:txBody>
      </p:sp>
      <p:grpSp>
        <p:nvGrpSpPr>
          <p:cNvPr id="49" name="Group 48">
            <a:extLst>
              <a:ext uri="{FF2B5EF4-FFF2-40B4-BE49-F238E27FC236}">
                <a16:creationId xmlns:a16="http://schemas.microsoft.com/office/drawing/2014/main" id="{BC13975F-F0E2-E2F3-1DDC-4A57AA46B021}"/>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17" name="Arrow: Bent 16">
              <a:extLst>
                <a:ext uri="{FF2B5EF4-FFF2-40B4-BE49-F238E27FC236}">
                  <a16:creationId xmlns:a16="http://schemas.microsoft.com/office/drawing/2014/main" id="{CC026A91-C030-9E13-2D50-C43D2F3B29F0}"/>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8" name="Arrow: Bent 17">
              <a:extLst>
                <a:ext uri="{FF2B5EF4-FFF2-40B4-BE49-F238E27FC236}">
                  <a16:creationId xmlns:a16="http://schemas.microsoft.com/office/drawing/2014/main" id="{DF58B242-1914-0469-52DD-6DE5407D9A7C}"/>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cxnSp>
          <p:nvCxnSpPr>
            <p:cNvPr id="38" name="Straight Connector 37">
              <a:extLst>
                <a:ext uri="{FF2B5EF4-FFF2-40B4-BE49-F238E27FC236}">
                  <a16:creationId xmlns:a16="http://schemas.microsoft.com/office/drawing/2014/main" id="{F92648E5-430B-5A05-7453-9EB244B87B89}"/>
                </a:ext>
                <a:ext uri="{C183D7F6-B498-43B3-948B-1728B52AA6E4}">
                  <adec:decorative xmlns:adec="http://schemas.microsoft.com/office/drawing/2017/decorative" val="1"/>
                </a:ext>
              </a:extLst>
            </p:cNvPr>
            <p:cNvCxnSpPr>
              <a:cxnSpLocks/>
            </p:cNvCxnSpPr>
            <p:nvPr/>
          </p:nvCxnSpPr>
          <p:spPr>
            <a:xfrm>
              <a:off x="1370481" y="3927028"/>
              <a:ext cx="392859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E7BB113-D97C-07BC-992B-EE04AA6194AE}"/>
                </a:ext>
                <a:ext uri="{C183D7F6-B498-43B3-948B-1728B52AA6E4}">
                  <adec:decorative xmlns:adec="http://schemas.microsoft.com/office/drawing/2017/decorative" val="1"/>
                </a:ext>
              </a:extLst>
            </p:cNvPr>
            <p:cNvCxnSpPr>
              <a:cxnSpLocks/>
            </p:cNvCxnSpPr>
            <p:nvPr/>
          </p:nvCxnSpPr>
          <p:spPr>
            <a:xfrm>
              <a:off x="1370481" y="2682975"/>
              <a:ext cx="392859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Freeform: Shape 46">
              <a:extLst>
                <a:ext uri="{FF2B5EF4-FFF2-40B4-BE49-F238E27FC236}">
                  <a16:creationId xmlns:a16="http://schemas.microsoft.com/office/drawing/2014/main" id="{8CD62CB8-3054-A649-EB67-3D066B53F490}"/>
                </a:ext>
                <a:ext uri="{C183D7F6-B498-43B3-948B-1728B52AA6E4}">
                  <adec:decorative xmlns:adec="http://schemas.microsoft.com/office/drawing/2017/decorative" val="1"/>
                </a:ext>
              </a:extLst>
            </p:cNvPr>
            <p:cNvSpPr/>
            <p:nvPr/>
          </p:nvSpPr>
          <p:spPr bwMode="auto">
            <a:xfrm flipH="1">
              <a:off x="5519317" y="1556265"/>
              <a:ext cx="6672682"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299D104B-E4AA-A60E-7A51-238B15878E07}"/>
              </a:ext>
              <a:ext uri="{C183D7F6-B498-43B3-948B-1728B52AA6E4}">
                <adec:decorative xmlns:adec="http://schemas.microsoft.com/office/drawing/2017/decorative" val="1"/>
              </a:ext>
            </a:extLst>
          </p:cNvPr>
          <p:cNvGrpSpPr/>
          <p:nvPr/>
        </p:nvGrpSpPr>
        <p:grpSpPr>
          <a:xfrm>
            <a:off x="584200" y="1783949"/>
            <a:ext cx="672205" cy="536363"/>
            <a:chOff x="584200" y="4304506"/>
            <a:chExt cx="762001" cy="608012"/>
          </a:xfrm>
        </p:grpSpPr>
        <p:sp>
          <p:nvSpPr>
            <p:cNvPr id="26" name="Rectangle: Top Corners Rounded 25">
              <a:extLst>
                <a:ext uri="{FF2B5EF4-FFF2-40B4-BE49-F238E27FC236}">
                  <a16:creationId xmlns:a16="http://schemas.microsoft.com/office/drawing/2014/main" id="{1E799BFF-0A58-0256-B08B-F3F0665E0797}"/>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7" name="Oval 26">
              <a:extLst>
                <a:ext uri="{FF2B5EF4-FFF2-40B4-BE49-F238E27FC236}">
                  <a16:creationId xmlns:a16="http://schemas.microsoft.com/office/drawing/2014/main" id="{31C63690-C7EE-6619-8B37-B69C1D259F62}"/>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1</a:t>
              </a:r>
            </a:p>
          </p:txBody>
        </p:sp>
      </p:grpSp>
      <p:sp>
        <p:nvSpPr>
          <p:cNvPr id="24" name="TextBox 23">
            <a:extLst>
              <a:ext uri="{FF2B5EF4-FFF2-40B4-BE49-F238E27FC236}">
                <a16:creationId xmlns:a16="http://schemas.microsoft.com/office/drawing/2014/main" id="{2134BDAC-0F08-0160-8CF3-6FE51BE4FD9F}"/>
              </a:ext>
            </a:extLst>
          </p:cNvPr>
          <p:cNvSpPr txBox="1">
            <a:spLocks/>
          </p:cNvSpPr>
          <p:nvPr/>
        </p:nvSpPr>
        <p:spPr>
          <a:xfrm>
            <a:off x="1370481" y="1775132"/>
            <a:ext cx="3928594" cy="553998"/>
          </a:xfrm>
          <a:prstGeom prst="rect">
            <a:avLst/>
          </a:prstGeom>
          <a:noFill/>
        </p:spPr>
        <p:txBody>
          <a:bodyPr wrap="square" lIns="0" tIns="0" rIns="0" bIns="0" rtlCol="0" anchor="t">
            <a:spAutoFit/>
          </a:bodyPr>
          <a:lstStyle/>
          <a:p>
            <a:pPr defTabSz="914192">
              <a:spcAft>
                <a:spcPts val="1200"/>
              </a:spcAft>
            </a:pPr>
            <a:r>
              <a:rPr lang="en-US">
                <a:cs typeface="Segoe UI"/>
              </a:rPr>
              <a:t>Create certificate in the Conditional Access portal</a:t>
            </a:r>
          </a:p>
        </p:txBody>
      </p:sp>
      <p:grpSp>
        <p:nvGrpSpPr>
          <p:cNvPr id="30" name="Group 29">
            <a:extLst>
              <a:ext uri="{FF2B5EF4-FFF2-40B4-BE49-F238E27FC236}">
                <a16:creationId xmlns:a16="http://schemas.microsoft.com/office/drawing/2014/main" id="{C8D99331-95C2-726D-40B7-7CFF43C8FEF8}"/>
              </a:ext>
              <a:ext uri="{C183D7F6-B498-43B3-948B-1728B52AA6E4}">
                <adec:decorative xmlns:adec="http://schemas.microsoft.com/office/drawing/2017/decorative" val="1"/>
              </a:ext>
            </a:extLst>
          </p:cNvPr>
          <p:cNvGrpSpPr/>
          <p:nvPr/>
        </p:nvGrpSpPr>
        <p:grpSpPr>
          <a:xfrm>
            <a:off x="584200" y="3036820"/>
            <a:ext cx="672205" cy="536363"/>
            <a:chOff x="584200" y="4304506"/>
            <a:chExt cx="762001" cy="608012"/>
          </a:xfrm>
        </p:grpSpPr>
        <p:sp>
          <p:nvSpPr>
            <p:cNvPr id="31" name="Rectangle: Top Corners Rounded 30">
              <a:extLst>
                <a:ext uri="{FF2B5EF4-FFF2-40B4-BE49-F238E27FC236}">
                  <a16:creationId xmlns:a16="http://schemas.microsoft.com/office/drawing/2014/main" id="{961C8AD3-3DD5-0E36-B814-8A81C8FABCF6}"/>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2" name="Oval 31">
              <a:extLst>
                <a:ext uri="{FF2B5EF4-FFF2-40B4-BE49-F238E27FC236}">
                  <a16:creationId xmlns:a16="http://schemas.microsoft.com/office/drawing/2014/main" id="{798A125C-6D71-08B4-C2CF-51DA88C4BD82}"/>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2</a:t>
              </a:r>
            </a:p>
          </p:txBody>
        </p:sp>
      </p:grpSp>
      <p:sp>
        <p:nvSpPr>
          <p:cNvPr id="29" name="TextBox 28">
            <a:extLst>
              <a:ext uri="{FF2B5EF4-FFF2-40B4-BE49-F238E27FC236}">
                <a16:creationId xmlns:a16="http://schemas.microsoft.com/office/drawing/2014/main" id="{3C7B9783-7CB1-A7EC-4096-E7CB1CEA600C}"/>
              </a:ext>
            </a:extLst>
          </p:cNvPr>
          <p:cNvSpPr txBox="1">
            <a:spLocks/>
          </p:cNvSpPr>
          <p:nvPr/>
        </p:nvSpPr>
        <p:spPr>
          <a:xfrm>
            <a:off x="1370481" y="3166502"/>
            <a:ext cx="3928594" cy="276999"/>
          </a:xfrm>
          <a:prstGeom prst="rect">
            <a:avLst/>
          </a:prstGeom>
          <a:noFill/>
        </p:spPr>
        <p:txBody>
          <a:bodyPr wrap="square" lIns="0" tIns="0" rIns="0" bIns="0" rtlCol="0" anchor="t">
            <a:spAutoFit/>
          </a:bodyPr>
          <a:lstStyle/>
          <a:p>
            <a:pPr defTabSz="914192">
              <a:spcAft>
                <a:spcPts val="600"/>
              </a:spcAft>
            </a:pPr>
            <a:r>
              <a:rPr lang="en-US">
                <a:cs typeface="Segoe UI"/>
              </a:rPr>
              <a:t>Import cert into VPN configuration</a:t>
            </a:r>
          </a:p>
        </p:txBody>
      </p:sp>
      <p:grpSp>
        <p:nvGrpSpPr>
          <p:cNvPr id="35" name="Group 34">
            <a:extLst>
              <a:ext uri="{FF2B5EF4-FFF2-40B4-BE49-F238E27FC236}">
                <a16:creationId xmlns:a16="http://schemas.microsoft.com/office/drawing/2014/main" id="{3E6C35A6-41A7-B662-7B8A-8E7B281BA1B3}"/>
              </a:ext>
              <a:ext uri="{C183D7F6-B498-43B3-948B-1728B52AA6E4}">
                <adec:decorative xmlns:adec="http://schemas.microsoft.com/office/drawing/2017/decorative" val="1"/>
              </a:ext>
            </a:extLst>
          </p:cNvPr>
          <p:cNvGrpSpPr/>
          <p:nvPr/>
        </p:nvGrpSpPr>
        <p:grpSpPr>
          <a:xfrm>
            <a:off x="584200" y="4428191"/>
            <a:ext cx="672205" cy="536363"/>
            <a:chOff x="584200" y="4304506"/>
            <a:chExt cx="762001" cy="608012"/>
          </a:xfrm>
        </p:grpSpPr>
        <p:sp>
          <p:nvSpPr>
            <p:cNvPr id="36" name="Rectangle: Top Corners Rounded 35">
              <a:extLst>
                <a:ext uri="{FF2B5EF4-FFF2-40B4-BE49-F238E27FC236}">
                  <a16:creationId xmlns:a16="http://schemas.microsoft.com/office/drawing/2014/main" id="{A3B5A31D-5227-C261-90BB-0415BCE7ED13}"/>
                </a:ext>
                <a:ext uri="{C183D7F6-B498-43B3-948B-1728B52AA6E4}">
                  <adec:decorative xmlns:adec="http://schemas.microsoft.com/office/drawing/2017/decorative" val="1"/>
                </a:ext>
              </a:extLst>
            </p:cNvPr>
            <p:cNvSpPr/>
            <p:nvPr/>
          </p:nvSpPr>
          <p:spPr bwMode="auto">
            <a:xfrm rot="5400000" flipH="1">
              <a:off x="661195" y="42275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7" name="Oval 36">
              <a:extLst>
                <a:ext uri="{FF2B5EF4-FFF2-40B4-BE49-F238E27FC236}">
                  <a16:creationId xmlns:a16="http://schemas.microsoft.com/office/drawing/2014/main" id="{364D8A3E-9331-C643-D74C-EFE02C4F8625}"/>
                </a:ext>
              </a:extLst>
            </p:cNvPr>
            <p:cNvSpPr/>
            <p:nvPr/>
          </p:nvSpPr>
          <p:spPr bwMode="auto">
            <a:xfrm>
              <a:off x="787944" y="4366599"/>
              <a:ext cx="483827"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mj-lt"/>
                  <a:ea typeface="Segoe UI" pitchFamily="34" charset="0"/>
                  <a:cs typeface="Segoe UI" pitchFamily="34" charset="0"/>
                </a:rPr>
                <a:t>3</a:t>
              </a:r>
            </a:p>
          </p:txBody>
        </p:sp>
      </p:grpSp>
      <p:sp>
        <p:nvSpPr>
          <p:cNvPr id="34" name="TextBox 33">
            <a:extLst>
              <a:ext uri="{FF2B5EF4-FFF2-40B4-BE49-F238E27FC236}">
                <a16:creationId xmlns:a16="http://schemas.microsoft.com/office/drawing/2014/main" id="{60D1A356-D07E-E811-9F3D-6F9CECE57197}"/>
              </a:ext>
            </a:extLst>
          </p:cNvPr>
          <p:cNvSpPr txBox="1">
            <a:spLocks/>
          </p:cNvSpPr>
          <p:nvPr/>
        </p:nvSpPr>
        <p:spPr>
          <a:xfrm>
            <a:off x="1370481" y="4280874"/>
            <a:ext cx="3928594" cy="830997"/>
          </a:xfrm>
          <a:prstGeom prst="rect">
            <a:avLst/>
          </a:prstGeom>
          <a:noFill/>
        </p:spPr>
        <p:txBody>
          <a:bodyPr wrap="square" lIns="0" tIns="0" rIns="0" bIns="0" rtlCol="0" anchor="t">
            <a:spAutoFit/>
          </a:bodyPr>
          <a:lstStyle/>
          <a:p>
            <a:pPr defTabSz="914192">
              <a:spcAft>
                <a:spcPts val="600"/>
              </a:spcAft>
            </a:pPr>
            <a:r>
              <a:rPr lang="en-US" dirty="0">
                <a:cs typeface="Segoe UI"/>
              </a:rPr>
              <a:t>Entra ID issues a </a:t>
            </a:r>
            <a:r>
              <a:rPr lang="en-US" dirty="0">
                <a:latin typeface="+mj-lt"/>
                <a:cs typeface="Segoe UI"/>
              </a:rPr>
              <a:t>VPN use </a:t>
            </a:r>
            <a:r>
              <a:rPr lang="en-US" dirty="0">
                <a:cs typeface="Segoe UI"/>
              </a:rPr>
              <a:t>certificate for Windows 10/11 when a client satisfies a conditional access policy</a:t>
            </a:r>
          </a:p>
        </p:txBody>
      </p:sp>
      <p:pic>
        <p:nvPicPr>
          <p:cNvPr id="48" name="Picture 47" descr="3 topic Screen capture on New, Cloud apps and Select Cloud apps">
            <a:extLst>
              <a:ext uri="{FF2B5EF4-FFF2-40B4-BE49-F238E27FC236}">
                <a16:creationId xmlns:a16="http://schemas.microsoft.com/office/drawing/2014/main" id="{B267457B-45F2-9A26-65EC-8B189022E17A}"/>
              </a:ext>
            </a:extLst>
          </p:cNvPr>
          <p:cNvPicPr>
            <a:picLocks noChangeAspect="1"/>
          </p:cNvPicPr>
          <p:nvPr/>
        </p:nvPicPr>
        <p:blipFill>
          <a:blip r:embed="rId3"/>
          <a:stretch>
            <a:fillRect/>
          </a:stretch>
        </p:blipFill>
        <p:spPr>
          <a:xfrm>
            <a:off x="5888745" y="2882208"/>
            <a:ext cx="5933826" cy="2060888"/>
          </a:xfrm>
          <a:prstGeom prst="roundRect">
            <a:avLst>
              <a:gd name="adj" fmla="val 3286"/>
            </a:avLst>
          </a:prstGeom>
        </p:spPr>
      </p:pic>
      <p:sp>
        <p:nvSpPr>
          <p:cNvPr id="19" name="Round Same Side Corner Rectangle 9">
            <a:hlinkClick r:id="" action="ppaction://noaction"/>
            <a:extLst>
              <a:ext uri="{FF2B5EF4-FFF2-40B4-BE49-F238E27FC236}">
                <a16:creationId xmlns:a16="http://schemas.microsoft.com/office/drawing/2014/main" id="{D99E486B-367A-184D-71C4-A155D1495D0E}"/>
              </a:ext>
            </a:extLst>
          </p:cNvPr>
          <p:cNvSpPr/>
          <p:nvPr/>
        </p:nvSpPr>
        <p:spPr bwMode="auto">
          <a:xfrm>
            <a:off x="584201" y="6496049"/>
            <a:ext cx="1542886" cy="361951"/>
          </a:xfrm>
          <a:prstGeom prst="round2Same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118831"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latin typeface="+mj-lt"/>
                <a:cs typeface="Segoe UI" panose="020B0502040204020203" pitchFamily="34" charset="0"/>
              </a:rPr>
              <a:t>Overview</a:t>
            </a:r>
          </a:p>
        </p:txBody>
      </p:sp>
      <p:sp>
        <p:nvSpPr>
          <p:cNvPr id="20" name="Rectangle: Top Corners Rounded 19">
            <a:extLst>
              <a:ext uri="{FF2B5EF4-FFF2-40B4-BE49-F238E27FC236}">
                <a16:creationId xmlns:a16="http://schemas.microsoft.com/office/drawing/2014/main" id="{C223C644-C64C-58EB-5DEA-9A5181019040}"/>
              </a:ext>
              <a:ext uri="{C183D7F6-B498-43B3-948B-1728B52AA6E4}">
                <adec:decorative xmlns:adec="http://schemas.microsoft.com/office/drawing/2017/decorative" val="1"/>
              </a:ext>
            </a:extLst>
          </p:cNvPr>
          <p:cNvSpPr/>
          <p:nvPr/>
        </p:nvSpPr>
        <p:spPr bwMode="auto">
          <a:xfrm>
            <a:off x="584201" y="6796088"/>
            <a:ext cx="1538536" cy="61912"/>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1" name="Rectangle: Top Corners Rounded 20">
            <a:extLst>
              <a:ext uri="{FF2B5EF4-FFF2-40B4-BE49-F238E27FC236}">
                <a16:creationId xmlns:a16="http://schemas.microsoft.com/office/drawing/2014/main" id="{D8DEB0BE-8C05-8C63-AF45-8EF6EA9E7D82}"/>
              </a:ext>
              <a:ext uri="{C183D7F6-B498-43B3-948B-1728B52AA6E4}">
                <adec:decorative xmlns:adec="http://schemas.microsoft.com/office/drawing/2017/decorative" val="1"/>
              </a:ext>
            </a:extLst>
          </p:cNvPr>
          <p:cNvSpPr/>
          <p:nvPr/>
        </p:nvSpPr>
        <p:spPr bwMode="auto">
          <a:xfrm>
            <a:off x="2284666" y="6496049"/>
            <a:ext cx="153853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Design</a:t>
            </a:r>
          </a:p>
        </p:txBody>
      </p:sp>
      <p:sp>
        <p:nvSpPr>
          <p:cNvPr id="22" name="Rectangle: Top Corners Rounded 21">
            <a:hlinkClick r:id="" action="ppaction://noaction"/>
            <a:extLst>
              <a:ext uri="{FF2B5EF4-FFF2-40B4-BE49-F238E27FC236}">
                <a16:creationId xmlns:a16="http://schemas.microsoft.com/office/drawing/2014/main" id="{16957ACC-CBA2-FCC9-FBE8-B2A6B0A1C791}"/>
              </a:ext>
              <a:ext uri="{C183D7F6-B498-43B3-948B-1728B52AA6E4}">
                <adec:decorative xmlns:adec="http://schemas.microsoft.com/office/drawing/2017/decorative" val="1"/>
              </a:ext>
            </a:extLst>
          </p:cNvPr>
          <p:cNvSpPr/>
          <p:nvPr/>
        </p:nvSpPr>
        <p:spPr bwMode="auto">
          <a:xfrm>
            <a:off x="3980781" y="6496049"/>
            <a:ext cx="153853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Plan</a:t>
            </a:r>
          </a:p>
        </p:txBody>
      </p:sp>
    </p:spTree>
    <p:extLst>
      <p:ext uri="{BB962C8B-B14F-4D97-AF65-F5344CB8AC3E}">
        <p14:creationId xmlns:p14="http://schemas.microsoft.com/office/powerpoint/2010/main" val="42290970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1408A30-D830-808E-EE84-A92D51D35C8E}"/>
              </a:ext>
              <a:ext uri="{C183D7F6-B498-43B3-948B-1728B52AA6E4}">
                <adec:decorative xmlns:adec="http://schemas.microsoft.com/office/drawing/2017/decorative" val="1"/>
              </a:ext>
            </a:extLst>
          </p:cNvPr>
          <p:cNvGrpSpPr/>
          <p:nvPr/>
        </p:nvGrpSpPr>
        <p:grpSpPr>
          <a:xfrm>
            <a:off x="-2" y="207518"/>
            <a:ext cx="12077702" cy="6061522"/>
            <a:chOff x="-2" y="207518"/>
            <a:chExt cx="12077702" cy="6061522"/>
          </a:xfrm>
        </p:grpSpPr>
        <p:grpSp>
          <p:nvGrpSpPr>
            <p:cNvPr id="15" name="Group 14">
              <a:extLst>
                <a:ext uri="{FF2B5EF4-FFF2-40B4-BE49-F238E27FC236}">
                  <a16:creationId xmlns:a16="http://schemas.microsoft.com/office/drawing/2014/main" id="{586CEF0A-1741-2B7C-C3B3-FE70FC77163C}"/>
                </a:ext>
                <a:ext uri="{C183D7F6-B498-43B3-948B-1728B52AA6E4}">
                  <adec:decorative xmlns:adec="http://schemas.microsoft.com/office/drawing/2017/decorative" val="1"/>
                </a:ext>
              </a:extLst>
            </p:cNvPr>
            <p:cNvGrpSpPr>
              <a:grpSpLocks/>
            </p:cNvGrpSpPr>
            <p:nvPr/>
          </p:nvGrpSpPr>
          <p:grpSpPr>
            <a:xfrm>
              <a:off x="11453215" y="207518"/>
              <a:ext cx="328864" cy="327915"/>
              <a:chOff x="10907322" y="1311543"/>
              <a:chExt cx="494146" cy="492722"/>
            </a:xfrm>
          </p:grpSpPr>
          <p:sp>
            <p:nvSpPr>
              <p:cNvPr id="19" name="Arc 6_1_1">
                <a:extLst>
                  <a:ext uri="{FF2B5EF4-FFF2-40B4-BE49-F238E27FC236}">
                    <a16:creationId xmlns:a16="http://schemas.microsoft.com/office/drawing/2014/main" id="{06000463-A56F-5B46-889D-1B57CC9C0B0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0" name="Oval 19">
                <a:extLst>
                  <a:ext uri="{FF2B5EF4-FFF2-40B4-BE49-F238E27FC236}">
                    <a16:creationId xmlns:a16="http://schemas.microsoft.com/office/drawing/2014/main" id="{B0CDFB42-D3C5-2105-8180-A3896575AB4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2" name="Rectangle: Top Corners Rounded 21">
              <a:extLst>
                <a:ext uri="{FF2B5EF4-FFF2-40B4-BE49-F238E27FC236}">
                  <a16:creationId xmlns:a16="http://schemas.microsoft.com/office/drawing/2014/main" id="{1C71457D-8E66-63DD-511C-38608360D31E}"/>
                </a:ext>
                <a:ext uri="{C183D7F6-B498-43B3-948B-1728B52AA6E4}">
                  <adec:decorative xmlns:adec="http://schemas.microsoft.com/office/drawing/2017/decorative" val="1"/>
                </a:ext>
              </a:extLst>
            </p:cNvPr>
            <p:cNvSpPr/>
            <p:nvPr/>
          </p:nvSpPr>
          <p:spPr bwMode="auto">
            <a:xfrm rot="5400000" flipH="1">
              <a:off x="-1790722" y="3716318"/>
              <a:ext cx="4343442"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3" name="Rectangle: Rounded Corners 22">
              <a:extLst>
                <a:ext uri="{FF2B5EF4-FFF2-40B4-BE49-F238E27FC236}">
                  <a16:creationId xmlns:a16="http://schemas.microsoft.com/office/drawing/2014/main" id="{1694EB24-2604-7790-F131-D26720EDA52B}"/>
                </a:ext>
                <a:ext uri="{C183D7F6-B498-43B3-948B-1728B52AA6E4}">
                  <adec:decorative xmlns:adec="http://schemas.microsoft.com/office/drawing/2017/decorative" val="1"/>
                </a:ext>
              </a:extLst>
            </p:cNvPr>
            <p:cNvSpPr/>
            <p:nvPr/>
          </p:nvSpPr>
          <p:spPr bwMode="auto">
            <a:xfrm>
              <a:off x="393700" y="1997375"/>
              <a:ext cx="11684000" cy="4199889"/>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sp>
        <p:nvSpPr>
          <p:cNvPr id="7" name="Title 6">
            <a:extLst>
              <a:ext uri="{FF2B5EF4-FFF2-40B4-BE49-F238E27FC236}">
                <a16:creationId xmlns:a16="http://schemas.microsoft.com/office/drawing/2014/main" id="{4E3B98CD-5727-ABA8-2549-CB69C78A104A}"/>
              </a:ext>
            </a:extLst>
          </p:cNvPr>
          <p:cNvSpPr>
            <a:spLocks noGrp="1"/>
          </p:cNvSpPr>
          <p:nvPr>
            <p:ph type="title"/>
          </p:nvPr>
        </p:nvSpPr>
        <p:spPr>
          <a:xfrm>
            <a:off x="587692" y="484384"/>
            <a:ext cx="11018520" cy="492443"/>
          </a:xfrm>
        </p:spPr>
        <p:txBody>
          <a:bodyPr/>
          <a:lstStyle/>
          <a:p>
            <a:r>
              <a:rPr lang="en-US" sz="3200" dirty="0"/>
              <a:t>Insights and Reporting</a:t>
            </a:r>
          </a:p>
        </p:txBody>
      </p:sp>
      <p:sp>
        <p:nvSpPr>
          <p:cNvPr id="9" name="TextBox 8">
            <a:extLst>
              <a:ext uri="{FF2B5EF4-FFF2-40B4-BE49-F238E27FC236}">
                <a16:creationId xmlns:a16="http://schemas.microsoft.com/office/drawing/2014/main" id="{9B406B75-90B9-3723-2A57-E928E1D17FB1}"/>
              </a:ext>
            </a:extLst>
          </p:cNvPr>
          <p:cNvSpPr txBox="1"/>
          <p:nvPr/>
        </p:nvSpPr>
        <p:spPr>
          <a:xfrm>
            <a:off x="594360" y="1179576"/>
            <a:ext cx="10683240" cy="553998"/>
          </a:xfrm>
          <a:prstGeom prst="rect">
            <a:avLst/>
          </a:prstGeom>
          <a:noFill/>
        </p:spPr>
        <p:txBody>
          <a:bodyPr wrap="square" lIns="0" tIns="0" rIns="0" bIns="0">
            <a:spAutoFit/>
          </a:bodyPr>
          <a:lstStyle/>
          <a:p>
            <a:pPr>
              <a:spcBef>
                <a:spcPts val="600"/>
              </a:spcBef>
            </a:pPr>
            <a:r>
              <a:rPr lang="en-US">
                <a:latin typeface="+mj-lt"/>
              </a:rPr>
              <a:t>The insights and reporting dashboard lets you see the impact of one or more Conditional Access policies over a specified period.</a:t>
            </a:r>
          </a:p>
        </p:txBody>
      </p:sp>
      <p:sp>
        <p:nvSpPr>
          <p:cNvPr id="24" name="TextBox 23">
            <a:extLst>
              <a:ext uri="{FF2B5EF4-FFF2-40B4-BE49-F238E27FC236}">
                <a16:creationId xmlns:a16="http://schemas.microsoft.com/office/drawing/2014/main" id="{8276474F-5368-9FE5-59FF-704C0D2EA7D0}"/>
              </a:ext>
            </a:extLst>
          </p:cNvPr>
          <p:cNvSpPr txBox="1"/>
          <p:nvPr/>
        </p:nvSpPr>
        <p:spPr>
          <a:xfrm>
            <a:off x="594360" y="2417658"/>
            <a:ext cx="5501640" cy="615553"/>
          </a:xfrm>
          <a:prstGeom prst="rect">
            <a:avLst/>
          </a:prstGeom>
          <a:noFill/>
        </p:spPr>
        <p:txBody>
          <a:bodyPr wrap="square" lIns="0" tIns="0" rIns="0" bIns="0">
            <a:spAutoFit/>
          </a:bodyPr>
          <a:lstStyle/>
          <a:p>
            <a:pPr defTabSz="932742">
              <a:spcBef>
                <a:spcPts val="600"/>
              </a:spcBef>
            </a:pPr>
            <a:r>
              <a:rPr lang="en-US" sz="2000" dirty="0"/>
              <a:t>Entra ID Sign-in logs must be sent to Log Analytics</a:t>
            </a:r>
          </a:p>
        </p:txBody>
      </p:sp>
      <p:cxnSp>
        <p:nvCxnSpPr>
          <p:cNvPr id="25" name="Straight Connector 24">
            <a:extLst>
              <a:ext uri="{FF2B5EF4-FFF2-40B4-BE49-F238E27FC236}">
                <a16:creationId xmlns:a16="http://schemas.microsoft.com/office/drawing/2014/main" id="{20939E6F-B60E-F955-31A1-7779D3427A01}"/>
              </a:ext>
              <a:ext uri="{C183D7F6-B498-43B3-948B-1728B52AA6E4}">
                <adec:decorative xmlns:adec="http://schemas.microsoft.com/office/drawing/2017/decorative" val="1"/>
              </a:ext>
            </a:extLst>
          </p:cNvPr>
          <p:cNvCxnSpPr>
            <a:cxnSpLocks/>
          </p:cNvCxnSpPr>
          <p:nvPr/>
        </p:nvCxnSpPr>
        <p:spPr>
          <a:xfrm>
            <a:off x="594360" y="3289406"/>
            <a:ext cx="550164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F0CB779-9EE5-949E-BC04-F9CA7C3E7B91}"/>
              </a:ext>
            </a:extLst>
          </p:cNvPr>
          <p:cNvSpPr txBox="1"/>
          <p:nvPr/>
        </p:nvSpPr>
        <p:spPr>
          <a:xfrm>
            <a:off x="594360" y="3545600"/>
            <a:ext cx="5501640" cy="2077492"/>
          </a:xfrm>
          <a:prstGeom prst="rect">
            <a:avLst/>
          </a:prstGeom>
          <a:noFill/>
        </p:spPr>
        <p:txBody>
          <a:bodyPr wrap="square" lIns="0" tIns="0" rIns="0" bIns="0" anchor="t">
            <a:spAutoFit/>
          </a:bodyPr>
          <a:lstStyle/>
          <a:p>
            <a:pPr defTabSz="932742">
              <a:spcBef>
                <a:spcPts val="600"/>
              </a:spcBef>
            </a:pPr>
            <a:r>
              <a:rPr lang="de-DE" sz="2000" dirty="0"/>
              <a:t>D</a:t>
            </a:r>
            <a:r>
              <a:rPr lang="en-US" sz="2000" dirty="0" err="1"/>
              <a:t>ashboard</a:t>
            </a:r>
            <a:r>
              <a:rPr lang="en-US" sz="2000" dirty="0"/>
              <a:t> can be filtered by:</a:t>
            </a:r>
            <a:endParaRPr lang="en-US" sz="2000" dirty="0">
              <a:cs typeface="Segoe UI"/>
            </a:endParaRPr>
          </a:p>
          <a:p>
            <a:pPr marL="285750" lvl="1" indent="-228600" defTabSz="932742">
              <a:spcBef>
                <a:spcPts val="600"/>
              </a:spcBef>
              <a:buFont typeface="Arial" panose="020B0604020202020204" pitchFamily="34" charset="0"/>
              <a:buChar char="•"/>
            </a:pPr>
            <a:r>
              <a:rPr lang="en-US"/>
              <a:t>Conditional Access policy</a:t>
            </a:r>
            <a:endParaRPr lang="en-US">
              <a:cs typeface="Segoe UI"/>
            </a:endParaRPr>
          </a:p>
          <a:p>
            <a:pPr marL="285750" lvl="1" indent="-228600" defTabSz="932742">
              <a:spcBef>
                <a:spcPts val="600"/>
              </a:spcBef>
              <a:buFont typeface="Arial" panose="020B0604020202020204" pitchFamily="34" charset="0"/>
              <a:buChar char="•"/>
            </a:pPr>
            <a:r>
              <a:rPr lang="en-US" dirty="0"/>
              <a:t>Time range</a:t>
            </a:r>
            <a:endParaRPr lang="en-US" dirty="0">
              <a:cs typeface="Segoe UI"/>
            </a:endParaRPr>
          </a:p>
          <a:p>
            <a:pPr marL="285750" lvl="1" indent="-228600" defTabSz="932742">
              <a:spcBef>
                <a:spcPts val="600"/>
              </a:spcBef>
              <a:buFont typeface="Arial" panose="020B0604020202020204" pitchFamily="34" charset="0"/>
              <a:buChar char="•"/>
            </a:pPr>
            <a:r>
              <a:rPr lang="en-US" dirty="0"/>
              <a:t>User</a:t>
            </a:r>
            <a:endParaRPr lang="en-US" dirty="0">
              <a:cs typeface="Segoe UI"/>
            </a:endParaRPr>
          </a:p>
          <a:p>
            <a:pPr marL="285750" lvl="1" indent="-228600" defTabSz="932742">
              <a:spcBef>
                <a:spcPts val="600"/>
              </a:spcBef>
              <a:buFont typeface="Arial" panose="020B0604020202020204" pitchFamily="34" charset="0"/>
              <a:buChar char="•"/>
            </a:pPr>
            <a:r>
              <a:rPr lang="en-US" dirty="0"/>
              <a:t>App</a:t>
            </a:r>
            <a:endParaRPr lang="en-US" dirty="0">
              <a:cs typeface="Segoe UI"/>
            </a:endParaRPr>
          </a:p>
          <a:p>
            <a:pPr marL="285750" lvl="1" indent="-228600" defTabSz="932742">
              <a:spcBef>
                <a:spcPts val="600"/>
              </a:spcBef>
              <a:buFont typeface="Arial" panose="020B0604020202020204" pitchFamily="34" charset="0"/>
              <a:buChar char="•"/>
            </a:pPr>
            <a:r>
              <a:rPr lang="en-US" dirty="0"/>
              <a:t>Data view</a:t>
            </a:r>
            <a:endParaRPr lang="en-US" sz="2000" dirty="0">
              <a:cs typeface="Segoe UI"/>
            </a:endParaRPr>
          </a:p>
        </p:txBody>
      </p:sp>
      <p:pic>
        <p:nvPicPr>
          <p:cNvPr id="30" name="Picture 29" descr="A screen capture on a dashboard of  Conditional Access Insights and Reporting">
            <a:extLst>
              <a:ext uri="{FF2B5EF4-FFF2-40B4-BE49-F238E27FC236}">
                <a16:creationId xmlns:a16="http://schemas.microsoft.com/office/drawing/2014/main" id="{CED34A5F-F04D-BD3C-393B-73566DC43F92}"/>
              </a:ext>
            </a:extLst>
          </p:cNvPr>
          <p:cNvPicPr>
            <a:picLocks noChangeAspect="1"/>
          </p:cNvPicPr>
          <p:nvPr/>
        </p:nvPicPr>
        <p:blipFill rotWithShape="1">
          <a:blip r:embed="rId2">
            <a:extLst>
              <a:ext uri="{28A0092B-C50C-407E-A947-70E740481C1C}">
                <a14:useLocalDpi xmlns:a14="http://schemas.microsoft.com/office/drawing/2010/main" val="0"/>
              </a:ext>
            </a:extLst>
          </a:blip>
          <a:srcRect l="17438" t="21871" r="2101" b="7485"/>
          <a:stretch/>
        </p:blipFill>
        <p:spPr>
          <a:xfrm>
            <a:off x="6288680" y="2098020"/>
            <a:ext cx="5317533" cy="3015765"/>
          </a:xfrm>
          <a:prstGeom prst="roundRect">
            <a:avLst>
              <a:gd name="adj" fmla="val 4154"/>
            </a:avLst>
          </a:prstGeom>
          <a:noFill/>
          <a:ln w="3175">
            <a:solidFill>
              <a:schemeClr val="bg1">
                <a:lumMod val="85000"/>
              </a:schemeClr>
            </a:solidFill>
          </a:ln>
        </p:spPr>
      </p:pic>
      <p:pic>
        <p:nvPicPr>
          <p:cNvPr id="32" name="Picture 31" descr="A screen capture of a dashboard on Sing-in risk - Total, Location - total, Applications - total">
            <a:extLst>
              <a:ext uri="{FF2B5EF4-FFF2-40B4-BE49-F238E27FC236}">
                <a16:creationId xmlns:a16="http://schemas.microsoft.com/office/drawing/2014/main" id="{601739E8-FF63-AA48-C16D-C2C927A8444A}"/>
              </a:ext>
            </a:extLst>
          </p:cNvPr>
          <p:cNvPicPr>
            <a:picLocks noChangeAspect="1"/>
          </p:cNvPicPr>
          <p:nvPr/>
        </p:nvPicPr>
        <p:blipFill rotWithShape="1">
          <a:blip r:embed="rId3"/>
          <a:srcRect t="55426"/>
          <a:stretch/>
        </p:blipFill>
        <p:spPr>
          <a:xfrm>
            <a:off x="6288678" y="5188414"/>
            <a:ext cx="5317534" cy="908203"/>
          </a:xfrm>
          <a:prstGeom prst="roundRect">
            <a:avLst>
              <a:gd name="adj" fmla="val 13521"/>
            </a:avLst>
          </a:prstGeom>
          <a:noFill/>
          <a:ln w="3175">
            <a:solidFill>
              <a:schemeClr val="bg1">
                <a:lumMod val="85000"/>
              </a:schemeClr>
            </a:solidFill>
          </a:ln>
        </p:spPr>
      </p:pic>
    </p:spTree>
    <p:extLst>
      <p:ext uri="{BB962C8B-B14F-4D97-AF65-F5344CB8AC3E}">
        <p14:creationId xmlns:p14="http://schemas.microsoft.com/office/powerpoint/2010/main" val="410038266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296B921-2A20-4154-764B-FB9C3F7F6F8B}"/>
              </a:ext>
              <a:ext uri="{C183D7F6-B498-43B3-948B-1728B52AA6E4}">
                <adec:decorative xmlns:adec="http://schemas.microsoft.com/office/drawing/2017/decorative" val="1"/>
              </a:ext>
            </a:extLst>
          </p:cNvPr>
          <p:cNvGrpSpPr/>
          <p:nvPr/>
        </p:nvGrpSpPr>
        <p:grpSpPr>
          <a:xfrm>
            <a:off x="-5" y="3"/>
            <a:ext cx="12192007" cy="6271235"/>
            <a:chOff x="-5" y="3"/>
            <a:chExt cx="12192007" cy="6271235"/>
          </a:xfrm>
        </p:grpSpPr>
        <p:sp>
          <p:nvSpPr>
            <p:cNvPr id="7" name="Rectangle: Single Corner Rounded 6">
              <a:extLst>
                <a:ext uri="{FF2B5EF4-FFF2-40B4-BE49-F238E27FC236}">
                  <a16:creationId xmlns:a16="http://schemas.microsoft.com/office/drawing/2014/main" id="{5AEF3D77-9807-84E8-E875-E540D9A9F5AE}"/>
                </a:ext>
                <a:ext uri="{C183D7F6-B498-43B3-948B-1728B52AA6E4}">
                  <adec:decorative xmlns:adec="http://schemas.microsoft.com/office/drawing/2017/decorative" val="1"/>
                </a:ext>
              </a:extLst>
            </p:cNvPr>
            <p:cNvSpPr/>
            <p:nvPr/>
          </p:nvSpPr>
          <p:spPr bwMode="auto">
            <a:xfrm rot="5400000">
              <a:off x="-906771" y="906769"/>
              <a:ext cx="6271235" cy="4457703"/>
            </a:xfrm>
            <a:prstGeom prst="round1Rect">
              <a:avLst>
                <a:gd name="adj" fmla="val 8603"/>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099B64F0-F45C-0D7F-35E1-37FDC46FD83F}"/>
                </a:ext>
                <a:ext uri="{C183D7F6-B498-43B3-948B-1728B52AA6E4}">
                  <adec:decorative xmlns:adec="http://schemas.microsoft.com/office/drawing/2017/decorative" val="1"/>
                </a:ext>
              </a:extLst>
            </p:cNvPr>
            <p:cNvSpPr/>
            <p:nvPr/>
          </p:nvSpPr>
          <p:spPr bwMode="auto">
            <a:xfrm rot="16200000" flipH="1">
              <a:off x="5614878" y="-596901"/>
              <a:ext cx="5102446" cy="8051802"/>
            </a:xfrm>
            <a:prstGeom prst="round2SameRect">
              <a:avLst>
                <a:gd name="adj1" fmla="val 3978"/>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defTabSz="914367">
                <a:buNone/>
              </a:pPr>
              <a:endParaRPr lang="en-US" sz="1616">
                <a:gradFill>
                  <a:gsLst>
                    <a:gs pos="1250">
                      <a:srgbClr val="505050"/>
                    </a:gs>
                    <a:gs pos="100000">
                      <a:srgbClr val="505050"/>
                    </a:gs>
                  </a:gsLst>
                  <a:lin ang="5400000" scaled="0"/>
                </a:gradFill>
                <a:latin typeface="Segoe UI"/>
              </a:endParaRPr>
            </a:p>
          </p:txBody>
        </p:sp>
        <p:sp>
          <p:nvSpPr>
            <p:cNvPr id="10" name="Rectangle: Top Corners Rounded 9">
              <a:extLst>
                <a:ext uri="{FF2B5EF4-FFF2-40B4-BE49-F238E27FC236}">
                  <a16:creationId xmlns:a16="http://schemas.microsoft.com/office/drawing/2014/main" id="{4ECC7F53-73D8-FB38-9C7D-591C72FF8133}"/>
                </a:ext>
                <a:ext uri="{C183D7F6-B498-43B3-948B-1728B52AA6E4}">
                  <adec:decorative xmlns:adec="http://schemas.microsoft.com/office/drawing/2017/decorative" val="1"/>
                </a:ext>
              </a:extLst>
            </p:cNvPr>
            <p:cNvSpPr/>
            <p:nvPr/>
          </p:nvSpPr>
          <p:spPr bwMode="auto">
            <a:xfrm rot="10800000">
              <a:off x="4587240" y="877775"/>
              <a:ext cx="608012" cy="77311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6" name="Arc 6_1_1">
              <a:extLst>
                <a:ext uri="{FF2B5EF4-FFF2-40B4-BE49-F238E27FC236}">
                  <a16:creationId xmlns:a16="http://schemas.microsoft.com/office/drawing/2014/main" id="{D6AF2878-4417-1B0C-751C-590A4B984D21}"/>
                </a:ext>
              </a:extLst>
            </p:cNvPr>
            <p:cNvSpPr/>
            <p:nvPr/>
          </p:nvSpPr>
          <p:spPr bwMode="auto">
            <a:xfrm rot="6118602">
              <a:off x="11454163" y="207517"/>
              <a:ext cx="327915" cy="327916"/>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nvGrpSpPr>
            <p:cNvPr id="11" name="Group 10">
              <a:extLst>
                <a:ext uri="{FF2B5EF4-FFF2-40B4-BE49-F238E27FC236}">
                  <a16:creationId xmlns:a16="http://schemas.microsoft.com/office/drawing/2014/main" id="{41D0B4AD-24B6-25D4-9EE1-95BB891CDFF5}"/>
                </a:ext>
                <a:ext uri="{C183D7F6-B498-43B3-948B-1728B52AA6E4}">
                  <adec:decorative xmlns:adec="http://schemas.microsoft.com/office/drawing/2017/decorative" val="1"/>
                </a:ext>
              </a:extLst>
            </p:cNvPr>
            <p:cNvGrpSpPr>
              <a:grpSpLocks/>
            </p:cNvGrpSpPr>
            <p:nvPr/>
          </p:nvGrpSpPr>
          <p:grpSpPr>
            <a:xfrm>
              <a:off x="4648268" y="1091214"/>
              <a:ext cx="498658" cy="498658"/>
              <a:chOff x="10889802" y="1293064"/>
              <a:chExt cx="529524" cy="529523"/>
            </a:xfrm>
          </p:grpSpPr>
          <p:sp>
            <p:nvSpPr>
              <p:cNvPr id="12" name="Oval 11">
                <a:extLst>
                  <a:ext uri="{FF2B5EF4-FFF2-40B4-BE49-F238E27FC236}">
                    <a16:creationId xmlns:a16="http://schemas.microsoft.com/office/drawing/2014/main" id="{28922234-1FC1-1C9C-40B5-4AD3DF159D9A}"/>
                  </a:ext>
                </a:extLst>
              </p:cNvPr>
              <p:cNvSpPr/>
              <p:nvPr/>
            </p:nvSpPr>
            <p:spPr bwMode="auto">
              <a:xfrm>
                <a:off x="10889802" y="1293064"/>
                <a:ext cx="529524" cy="529523"/>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3" name="Arc 12">
                <a:extLst>
                  <a:ext uri="{FF2B5EF4-FFF2-40B4-BE49-F238E27FC236}">
                    <a16:creationId xmlns:a16="http://schemas.microsoft.com/office/drawing/2014/main" id="{DEDB7F6B-3C7A-5BED-5DE3-AA876539A2FB}"/>
                  </a:ext>
                </a:extLst>
              </p:cNvPr>
              <p:cNvSpPr/>
              <p:nvPr/>
            </p:nvSpPr>
            <p:spPr bwMode="auto">
              <a:xfrm>
                <a:off x="10908221" y="1311476"/>
                <a:ext cx="492698" cy="492697"/>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4" name="Arc 6_1">
                <a:extLst>
                  <a:ext uri="{FF2B5EF4-FFF2-40B4-BE49-F238E27FC236}">
                    <a16:creationId xmlns:a16="http://schemas.microsoft.com/office/drawing/2014/main" id="{1E784BE7-1744-6E23-82D5-FFF9A458234B}"/>
                  </a:ext>
                </a:extLst>
              </p:cNvPr>
              <p:cNvSpPr/>
              <p:nvPr/>
            </p:nvSpPr>
            <p:spPr bwMode="auto">
              <a:xfrm rot="5034430">
                <a:off x="10908216" y="1311476"/>
                <a:ext cx="492697" cy="492698"/>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5" name="Arc 6_1_1">
                <a:extLst>
                  <a:ext uri="{FF2B5EF4-FFF2-40B4-BE49-F238E27FC236}">
                    <a16:creationId xmlns:a16="http://schemas.microsoft.com/office/drawing/2014/main" id="{A205CB08-3B77-9A64-70F2-2130C639E7F9}"/>
                  </a:ext>
                </a:extLst>
              </p:cNvPr>
              <p:cNvSpPr/>
              <p:nvPr/>
            </p:nvSpPr>
            <p:spPr bwMode="auto">
              <a:xfrm rot="6118602">
                <a:off x="10908204" y="1311478"/>
                <a:ext cx="492697" cy="492697"/>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6" name="Oval 15">
                <a:extLst>
                  <a:ext uri="{FF2B5EF4-FFF2-40B4-BE49-F238E27FC236}">
                    <a16:creationId xmlns:a16="http://schemas.microsoft.com/office/drawing/2014/main" id="{E7F9E6C3-5562-939B-102D-E525C4AEC1D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 name="Title 5">
            <a:extLst>
              <a:ext uri="{FF2B5EF4-FFF2-40B4-BE49-F238E27FC236}">
                <a16:creationId xmlns:a16="http://schemas.microsoft.com/office/drawing/2014/main" id="{AA81BC3F-49C2-E434-46C5-27002A2B6F96}"/>
              </a:ext>
            </a:extLst>
          </p:cNvPr>
          <p:cNvSpPr>
            <a:spLocks noGrp="1"/>
          </p:cNvSpPr>
          <p:nvPr>
            <p:ph type="title"/>
          </p:nvPr>
        </p:nvSpPr>
        <p:spPr>
          <a:xfrm>
            <a:off x="588963" y="2581622"/>
            <a:ext cx="2586037" cy="1107996"/>
          </a:xfrm>
        </p:spPr>
        <p:txBody>
          <a:bodyPr/>
          <a:lstStyle/>
          <a:p>
            <a:r>
              <a:rPr lang="en-US">
                <a:solidFill>
                  <a:schemeClr val="bg1"/>
                </a:solidFill>
              </a:rPr>
              <a:t>Report-only Mode</a:t>
            </a:r>
          </a:p>
        </p:txBody>
      </p:sp>
      <p:sp>
        <p:nvSpPr>
          <p:cNvPr id="33" name="Warning_E7BA" title="Icon of a triangle with an exclaimation point inside">
            <a:extLst>
              <a:ext uri="{FF2B5EF4-FFF2-40B4-BE49-F238E27FC236}">
                <a16:creationId xmlns:a16="http://schemas.microsoft.com/office/drawing/2014/main" id="{C97255AF-1BB2-5394-1C67-9762A48E5E0E}"/>
              </a:ext>
            </a:extLst>
          </p:cNvPr>
          <p:cNvSpPr>
            <a:spLocks noChangeAspect="1" noEditPoints="1"/>
          </p:cNvSpPr>
          <p:nvPr/>
        </p:nvSpPr>
        <p:spPr bwMode="auto">
          <a:xfrm>
            <a:off x="4757378" y="1200253"/>
            <a:ext cx="280438" cy="280581"/>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8" name="TextBox 17">
            <a:extLst>
              <a:ext uri="{FF2B5EF4-FFF2-40B4-BE49-F238E27FC236}">
                <a16:creationId xmlns:a16="http://schemas.microsoft.com/office/drawing/2014/main" id="{87DA79FB-F75B-73D0-252D-FACA26E7EB95}"/>
              </a:ext>
            </a:extLst>
          </p:cNvPr>
          <p:cNvSpPr txBox="1"/>
          <p:nvPr/>
        </p:nvSpPr>
        <p:spPr>
          <a:xfrm>
            <a:off x="4587240" y="1834303"/>
            <a:ext cx="7015796" cy="3046988"/>
          </a:xfrm>
          <a:prstGeom prst="rect">
            <a:avLst/>
          </a:prstGeom>
          <a:noFill/>
        </p:spPr>
        <p:txBody>
          <a:bodyPr wrap="square" lIns="0" tIns="0" rIns="0" bIns="0" rtlCol="0">
            <a:spAutoFit/>
          </a:bodyPr>
          <a:lstStyle/>
          <a:p>
            <a:pPr marL="0" indent="0" defTabSz="914367">
              <a:spcBef>
                <a:spcPts val="200"/>
              </a:spcBef>
              <a:spcAft>
                <a:spcPts val="100"/>
              </a:spcAft>
              <a:buNone/>
            </a:pPr>
            <a:r>
              <a:rPr lang="en-US"/>
              <a:t>Report-only mode is a Conditional Access policy state that allows administrators to evaluate the impact of Conditional Access policies before enabling them in their environment. In report-only mode:</a:t>
            </a:r>
          </a:p>
          <a:p>
            <a:pPr marL="347663" indent="-231775" defTabSz="914367">
              <a:spcBef>
                <a:spcPts val="200"/>
              </a:spcBef>
              <a:spcAft>
                <a:spcPts val="100"/>
              </a:spcAft>
              <a:buSzPct val="90000"/>
              <a:buFont typeface="Arial" panose="020B0604020202020204" pitchFamily="34" charset="0"/>
              <a:buChar char="•"/>
            </a:pPr>
            <a:r>
              <a:rPr lang="en-US" sz="1600"/>
              <a:t>Conditional Access policies can be enabled in report-only mode.</a:t>
            </a:r>
          </a:p>
          <a:p>
            <a:pPr marL="347663" indent="-231775" defTabSz="914367">
              <a:spcBef>
                <a:spcPts val="200"/>
              </a:spcBef>
              <a:spcAft>
                <a:spcPts val="100"/>
              </a:spcAft>
              <a:buSzPct val="90000"/>
              <a:buFont typeface="Arial" panose="020B0604020202020204" pitchFamily="34" charset="0"/>
              <a:buChar char="•"/>
            </a:pPr>
            <a:r>
              <a:rPr lang="en-US" sz="1600"/>
              <a:t>During sign-in, policies in report-only mode are evaluated but not enforced.</a:t>
            </a:r>
          </a:p>
          <a:p>
            <a:pPr marL="347663" indent="-231775" defTabSz="914367">
              <a:spcBef>
                <a:spcPts val="200"/>
              </a:spcBef>
              <a:spcAft>
                <a:spcPts val="100"/>
              </a:spcAft>
              <a:buSzPct val="90000"/>
              <a:buFont typeface="Arial" panose="020B0604020202020204" pitchFamily="34" charset="0"/>
              <a:buChar char="•"/>
            </a:pPr>
            <a:r>
              <a:rPr lang="en-US" sz="1600"/>
              <a:t>Results are logged in the Conditional Access and Report-only tabs of the Sign-in log details.</a:t>
            </a:r>
          </a:p>
          <a:p>
            <a:pPr marL="347663" indent="-231775" defTabSz="914367">
              <a:spcBef>
                <a:spcPts val="200"/>
              </a:spcBef>
              <a:spcAft>
                <a:spcPts val="100"/>
              </a:spcAft>
              <a:buSzPct val="90000"/>
              <a:buFont typeface="Arial" panose="020B0604020202020204" pitchFamily="34" charset="0"/>
              <a:buChar char="•"/>
            </a:pPr>
            <a:r>
              <a:rPr lang="en-US" sz="1600"/>
              <a:t>Customers with an Azure Monitor subscription can monitor the aggregate impact of their Conditional Access policies using the Conditional Access insights workbook.</a:t>
            </a:r>
          </a:p>
        </p:txBody>
      </p:sp>
      <p:pic>
        <p:nvPicPr>
          <p:cNvPr id="2" name="Picture 1" descr="A screen capture of a pop-up box on enable policy that selects on Report-only">
            <a:extLst>
              <a:ext uri="{FF2B5EF4-FFF2-40B4-BE49-F238E27FC236}">
                <a16:creationId xmlns:a16="http://schemas.microsoft.com/office/drawing/2014/main" id="{A1B3C6B0-C0A6-4262-30AD-46627A86A3B7}"/>
              </a:ext>
            </a:extLst>
          </p:cNvPr>
          <p:cNvPicPr>
            <a:picLocks noChangeAspect="1"/>
          </p:cNvPicPr>
          <p:nvPr/>
        </p:nvPicPr>
        <p:blipFill rotWithShape="1">
          <a:blip r:embed="rId3"/>
          <a:srcRect t="16053" b="16053"/>
          <a:stretch/>
        </p:blipFill>
        <p:spPr>
          <a:xfrm>
            <a:off x="4587240" y="4881292"/>
            <a:ext cx="3464564" cy="835522"/>
          </a:xfrm>
          <a:prstGeom prst="rect">
            <a:avLst/>
          </a:prstGeom>
        </p:spPr>
      </p:pic>
    </p:spTree>
    <p:extLst>
      <p:ext uri="{BB962C8B-B14F-4D97-AF65-F5344CB8AC3E}">
        <p14:creationId xmlns:p14="http://schemas.microsoft.com/office/powerpoint/2010/main" val="8678339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9AC2FA50-5D41-6931-8D42-15F9B10DCFE6}"/>
              </a:ext>
              <a:ext uri="{C183D7F6-B498-43B3-948B-1728B52AA6E4}">
                <adec:decorative xmlns:adec="http://schemas.microsoft.com/office/drawing/2017/decorative" val="1"/>
              </a:ext>
            </a:extLst>
          </p:cNvPr>
          <p:cNvGrpSpPr/>
          <p:nvPr/>
        </p:nvGrpSpPr>
        <p:grpSpPr>
          <a:xfrm>
            <a:off x="-2" y="195263"/>
            <a:ext cx="12192002" cy="6166222"/>
            <a:chOff x="-2" y="195263"/>
            <a:chExt cx="12192002" cy="6166222"/>
          </a:xfrm>
        </p:grpSpPr>
        <p:grpSp>
          <p:nvGrpSpPr>
            <p:cNvPr id="77" name="Group 76">
              <a:extLst>
                <a:ext uri="{FF2B5EF4-FFF2-40B4-BE49-F238E27FC236}">
                  <a16:creationId xmlns:a16="http://schemas.microsoft.com/office/drawing/2014/main" id="{DE9245AD-1291-A29C-5C3C-F2A0F7CB5D93}"/>
                </a:ext>
              </a:extLst>
            </p:cNvPr>
            <p:cNvGrpSpPr/>
            <p:nvPr/>
          </p:nvGrpSpPr>
          <p:grpSpPr>
            <a:xfrm>
              <a:off x="11441906" y="195263"/>
              <a:ext cx="352426" cy="352425"/>
              <a:chOff x="11441906" y="195263"/>
              <a:chExt cx="352426" cy="352425"/>
            </a:xfrm>
          </p:grpSpPr>
          <p:sp>
            <p:nvSpPr>
              <p:cNvPr id="14" name="Freeform: Shape 13">
                <a:extLst>
                  <a:ext uri="{FF2B5EF4-FFF2-40B4-BE49-F238E27FC236}">
                    <a16:creationId xmlns:a16="http://schemas.microsoft.com/office/drawing/2014/main" id="{EA79EA77-8211-D9AD-7B66-4BDEAAC1F132}"/>
                  </a:ext>
                  <a:ext uri="{C183D7F6-B498-43B3-948B-1728B52AA6E4}">
                    <adec:decorative xmlns:adec="http://schemas.microsoft.com/office/drawing/2017/decorative" val="1"/>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sp>
            <p:nvSpPr>
              <p:cNvPr id="20" name="Oval 19">
                <a:extLst>
                  <a:ext uri="{FF2B5EF4-FFF2-40B4-BE49-F238E27FC236}">
                    <a16:creationId xmlns:a16="http://schemas.microsoft.com/office/drawing/2014/main" id="{B2CF9F17-A61C-6237-818D-348DAC4388D8}"/>
                  </a:ext>
                </a:extLst>
              </p:cNvPr>
              <p:cNvSpPr/>
              <p:nvPr/>
            </p:nvSpPr>
            <p:spPr bwMode="auto">
              <a:xfrm>
                <a:off x="11453215" y="341621"/>
                <a:ext cx="6086" cy="60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2" name="Freeform: Shape 21">
              <a:extLst>
                <a:ext uri="{FF2B5EF4-FFF2-40B4-BE49-F238E27FC236}">
                  <a16:creationId xmlns:a16="http://schemas.microsoft.com/office/drawing/2014/main" id="{071A0BC4-6AC3-75E2-253D-1F4AD4EB5C1D}"/>
                </a:ext>
                <a:ext uri="{C183D7F6-B498-43B3-948B-1728B52AA6E4}">
                  <adec:decorative xmlns:adec="http://schemas.microsoft.com/office/drawing/2017/decorative" val="1"/>
                </a:ext>
              </a:extLst>
            </p:cNvPr>
            <p:cNvSpPr/>
            <p:nvPr/>
          </p:nvSpPr>
          <p:spPr bwMode="auto">
            <a:xfrm flipH="1">
              <a:off x="6894507" y="1556265"/>
              <a:ext cx="5297493"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5F4569-F17E-2253-6319-B0AEA6E995FD}"/>
                </a:ext>
                <a:ext uri="{C183D7F6-B498-43B3-948B-1728B52AA6E4}">
                  <adec:decorative xmlns:adec="http://schemas.microsoft.com/office/drawing/2017/decorative" val="1"/>
                </a:ext>
              </a:extLst>
            </p:cNvPr>
            <p:cNvCxnSpPr>
              <a:cxnSpLocks/>
            </p:cNvCxnSpPr>
            <p:nvPr/>
          </p:nvCxnSpPr>
          <p:spPr>
            <a:xfrm>
              <a:off x="1637782" y="2581496"/>
              <a:ext cx="488659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0681E4E-4C7C-8E6F-BE48-7C660F0E7115}"/>
                </a:ext>
                <a:ext uri="{C183D7F6-B498-43B3-948B-1728B52AA6E4}">
                  <adec:decorative xmlns:adec="http://schemas.microsoft.com/office/drawing/2017/decorative" val="1"/>
                </a:ext>
              </a:extLst>
            </p:cNvPr>
            <p:cNvCxnSpPr>
              <a:cxnSpLocks/>
            </p:cNvCxnSpPr>
            <p:nvPr/>
          </p:nvCxnSpPr>
          <p:spPr>
            <a:xfrm>
              <a:off x="1637782" y="5256360"/>
              <a:ext cx="488659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8CC731-2793-D6CB-2D76-5B977C99371A}"/>
                </a:ext>
                <a:ext uri="{C183D7F6-B498-43B3-948B-1728B52AA6E4}">
                  <adec:decorative xmlns:adec="http://schemas.microsoft.com/office/drawing/2017/decorative" val="1"/>
                </a:ext>
              </a:extLst>
            </p:cNvPr>
            <p:cNvCxnSpPr>
              <a:cxnSpLocks/>
            </p:cNvCxnSpPr>
            <p:nvPr/>
          </p:nvCxnSpPr>
          <p:spPr>
            <a:xfrm>
              <a:off x="1637782" y="3918928"/>
              <a:ext cx="488659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Arrow: Bent 30">
              <a:extLst>
                <a:ext uri="{FF2B5EF4-FFF2-40B4-BE49-F238E27FC236}">
                  <a16:creationId xmlns:a16="http://schemas.microsoft.com/office/drawing/2014/main" id="{91520DF9-D4F6-40D7-B377-08BB4DF63831}"/>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2" name="Arrow: Bent 31">
              <a:extLst>
                <a:ext uri="{FF2B5EF4-FFF2-40B4-BE49-F238E27FC236}">
                  <a16:creationId xmlns:a16="http://schemas.microsoft.com/office/drawing/2014/main" id="{013DA8CB-27A6-F282-2A8C-5B9B3A23D48E}"/>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3" name="Rectangle: Top Corners Rounded 22">
              <a:extLst>
                <a:ext uri="{FF2B5EF4-FFF2-40B4-BE49-F238E27FC236}">
                  <a16:creationId xmlns:a16="http://schemas.microsoft.com/office/drawing/2014/main" id="{6A9FD27B-8DC2-7D76-9A39-105804ABDB79}"/>
                </a:ext>
                <a:ext uri="{C183D7F6-B498-43B3-948B-1728B52AA6E4}">
                  <adec:decorative xmlns:adec="http://schemas.microsoft.com/office/drawing/2017/decorative" val="1"/>
                </a:ext>
              </a:extLst>
            </p:cNvPr>
            <p:cNvSpPr/>
            <p:nvPr/>
          </p:nvSpPr>
          <p:spPr bwMode="auto">
            <a:xfrm rot="5400000" flipH="1">
              <a:off x="661195" y="163950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3" name="Oval 32">
              <a:extLst>
                <a:ext uri="{FF2B5EF4-FFF2-40B4-BE49-F238E27FC236}">
                  <a16:creationId xmlns:a16="http://schemas.microsoft.com/office/drawing/2014/main" id="{55537777-3062-DFE0-5655-606CAC0EA4DE}"/>
                </a:ext>
              </a:extLst>
            </p:cNvPr>
            <p:cNvSpPr/>
            <p:nvPr/>
          </p:nvSpPr>
          <p:spPr bwMode="auto">
            <a:xfrm>
              <a:off x="787944" y="1778588"/>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24" name="Rectangle: Top Corners Rounded 23">
              <a:extLst>
                <a:ext uri="{FF2B5EF4-FFF2-40B4-BE49-F238E27FC236}">
                  <a16:creationId xmlns:a16="http://schemas.microsoft.com/office/drawing/2014/main" id="{4D89583B-2DFB-0BDB-4328-951EFF5B534F}"/>
                </a:ext>
                <a:ext uri="{C183D7F6-B498-43B3-948B-1728B52AA6E4}">
                  <adec:decorative xmlns:adec="http://schemas.microsoft.com/office/drawing/2017/decorative" val="1"/>
                </a:ext>
              </a:extLst>
            </p:cNvPr>
            <p:cNvSpPr/>
            <p:nvPr/>
          </p:nvSpPr>
          <p:spPr bwMode="auto">
            <a:xfrm rot="5400000" flipH="1">
              <a:off x="661195" y="2869211"/>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5" name="Oval 34">
              <a:extLst>
                <a:ext uri="{FF2B5EF4-FFF2-40B4-BE49-F238E27FC236}">
                  <a16:creationId xmlns:a16="http://schemas.microsoft.com/office/drawing/2014/main" id="{959CDA8B-ABC5-D28E-ED80-04A52CF41F4F}"/>
                </a:ext>
              </a:extLst>
            </p:cNvPr>
            <p:cNvSpPr/>
            <p:nvPr/>
          </p:nvSpPr>
          <p:spPr bwMode="auto">
            <a:xfrm>
              <a:off x="787944" y="3008298"/>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25" name="Rectangle: Top Corners Rounded 24">
              <a:extLst>
                <a:ext uri="{FF2B5EF4-FFF2-40B4-BE49-F238E27FC236}">
                  <a16:creationId xmlns:a16="http://schemas.microsoft.com/office/drawing/2014/main" id="{DC4FA94F-7085-7AE3-7CDA-8FA698776A94}"/>
                </a:ext>
                <a:ext uri="{C183D7F6-B498-43B3-948B-1728B52AA6E4}">
                  <adec:decorative xmlns:adec="http://schemas.microsoft.com/office/drawing/2017/decorative" val="1"/>
                </a:ext>
              </a:extLst>
            </p:cNvPr>
            <p:cNvSpPr/>
            <p:nvPr/>
          </p:nvSpPr>
          <p:spPr bwMode="auto">
            <a:xfrm rot="5400000" flipH="1">
              <a:off x="661195" y="4203930"/>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7" name="Oval 36">
              <a:extLst>
                <a:ext uri="{FF2B5EF4-FFF2-40B4-BE49-F238E27FC236}">
                  <a16:creationId xmlns:a16="http://schemas.microsoft.com/office/drawing/2014/main" id="{55334BC1-03EF-B3A1-08AB-F18645C7C7BB}"/>
                </a:ext>
              </a:extLst>
            </p:cNvPr>
            <p:cNvSpPr/>
            <p:nvPr/>
          </p:nvSpPr>
          <p:spPr bwMode="auto">
            <a:xfrm>
              <a:off x="787944" y="4343017"/>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26" name="Rectangle: Top Corners Rounded 25">
              <a:extLst>
                <a:ext uri="{FF2B5EF4-FFF2-40B4-BE49-F238E27FC236}">
                  <a16:creationId xmlns:a16="http://schemas.microsoft.com/office/drawing/2014/main" id="{5AF34B7C-EC07-B741-6693-A670D69F1644}"/>
                </a:ext>
                <a:ext uri="{C183D7F6-B498-43B3-948B-1728B52AA6E4}">
                  <adec:decorative xmlns:adec="http://schemas.microsoft.com/office/drawing/2017/decorative" val="1"/>
                </a:ext>
              </a:extLst>
            </p:cNvPr>
            <p:cNvSpPr/>
            <p:nvPr/>
          </p:nvSpPr>
          <p:spPr bwMode="auto">
            <a:xfrm rot="5400000" flipH="1">
              <a:off x="661195" y="5347943"/>
              <a:ext cx="608012" cy="76200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39" name="Oval 38">
              <a:extLst>
                <a:ext uri="{FF2B5EF4-FFF2-40B4-BE49-F238E27FC236}">
                  <a16:creationId xmlns:a16="http://schemas.microsoft.com/office/drawing/2014/main" id="{190B76DE-3F0D-0C79-9D97-4FDDFF73D883}"/>
                </a:ext>
              </a:extLst>
            </p:cNvPr>
            <p:cNvSpPr/>
            <p:nvPr/>
          </p:nvSpPr>
          <p:spPr bwMode="auto">
            <a:xfrm>
              <a:off x="787944" y="5487030"/>
              <a:ext cx="483826" cy="4838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720"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latin typeface="+mj-lt"/>
                <a:ea typeface="Segoe UI" pitchFamily="34" charset="0"/>
                <a:cs typeface="Segoe UI" pitchFamily="34" charset="0"/>
              </a:endParaRPr>
            </a:p>
          </p:txBody>
        </p:sp>
      </p:grpSp>
      <p:sp>
        <p:nvSpPr>
          <p:cNvPr id="6" name="Title 5">
            <a:extLst>
              <a:ext uri="{FF2B5EF4-FFF2-40B4-BE49-F238E27FC236}">
                <a16:creationId xmlns:a16="http://schemas.microsoft.com/office/drawing/2014/main" id="{CA16E4E0-1EBE-F17F-1F61-E8137764C0F3}"/>
              </a:ext>
            </a:extLst>
          </p:cNvPr>
          <p:cNvSpPr>
            <a:spLocks noGrp="1"/>
          </p:cNvSpPr>
          <p:nvPr>
            <p:ph type="title"/>
          </p:nvPr>
        </p:nvSpPr>
        <p:spPr>
          <a:xfrm>
            <a:off x="588263" y="457200"/>
            <a:ext cx="11018520" cy="492443"/>
          </a:xfrm>
        </p:spPr>
        <p:txBody>
          <a:bodyPr/>
          <a:lstStyle/>
          <a:p>
            <a:r>
              <a:rPr lang="en-US" sz="3200" dirty="0"/>
              <a:t>Report-only Mode </a:t>
            </a:r>
          </a:p>
        </p:txBody>
      </p:sp>
      <p:sp>
        <p:nvSpPr>
          <p:cNvPr id="43" name="TextBox 42">
            <a:extLst>
              <a:ext uri="{FF2B5EF4-FFF2-40B4-BE49-F238E27FC236}">
                <a16:creationId xmlns:a16="http://schemas.microsoft.com/office/drawing/2014/main" id="{9B4548B1-B487-326E-FC03-2322FA570986}"/>
              </a:ext>
            </a:extLst>
          </p:cNvPr>
          <p:cNvSpPr txBox="1"/>
          <p:nvPr/>
        </p:nvSpPr>
        <p:spPr>
          <a:xfrm>
            <a:off x="594360" y="1179576"/>
            <a:ext cx="10683240" cy="276999"/>
          </a:xfrm>
          <a:prstGeom prst="rect">
            <a:avLst/>
          </a:prstGeom>
          <a:noFill/>
        </p:spPr>
        <p:txBody>
          <a:bodyPr wrap="square" lIns="0" tIns="0" rIns="0" bIns="0">
            <a:spAutoFit/>
          </a:bodyPr>
          <a:lstStyle/>
          <a:p>
            <a:pPr indent="0">
              <a:spcBef>
                <a:spcPts val="600"/>
              </a:spcBef>
              <a:buNone/>
            </a:pPr>
            <a:r>
              <a:rPr lang="en-US">
                <a:latin typeface="+mj-lt"/>
              </a:rPr>
              <a:t>Status Results</a:t>
            </a:r>
          </a:p>
        </p:txBody>
      </p:sp>
      <p:sp>
        <p:nvSpPr>
          <p:cNvPr id="62" name="check 3" title="Icon of a checkmark with a circle around it">
            <a:extLst>
              <a:ext uri="{FF2B5EF4-FFF2-40B4-BE49-F238E27FC236}">
                <a16:creationId xmlns:a16="http://schemas.microsoft.com/office/drawing/2014/main" id="{0684EBCF-6762-5CCA-C1E4-0A94792C4FD7}"/>
              </a:ext>
            </a:extLst>
          </p:cNvPr>
          <p:cNvSpPr>
            <a:spLocks noChangeAspect="1" noEditPoints="1"/>
          </p:cNvSpPr>
          <p:nvPr/>
        </p:nvSpPr>
        <p:spPr bwMode="auto">
          <a:xfrm>
            <a:off x="880122" y="1871634"/>
            <a:ext cx="299471" cy="29773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TextBox 33">
            <a:extLst>
              <a:ext uri="{FF2B5EF4-FFF2-40B4-BE49-F238E27FC236}">
                <a16:creationId xmlns:a16="http://schemas.microsoft.com/office/drawing/2014/main" id="{22EE1CE5-919B-DD0E-0112-9A2F9D36C1E7}"/>
              </a:ext>
            </a:extLst>
          </p:cNvPr>
          <p:cNvSpPr txBox="1"/>
          <p:nvPr/>
        </p:nvSpPr>
        <p:spPr>
          <a:xfrm>
            <a:off x="1637782" y="1640787"/>
            <a:ext cx="4886590" cy="746358"/>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Success</a:t>
            </a:r>
          </a:p>
          <a:p>
            <a:pPr>
              <a:spcBef>
                <a:spcPts val="300"/>
              </a:spcBef>
            </a:pPr>
            <a:r>
              <a:rPr lang="en-US" sz="1400"/>
              <a:t>All configured policy conditions, required non-interactive grant controls, and session controls were satisfied.</a:t>
            </a:r>
            <a:endParaRPr lang="en-US" sz="1400">
              <a:cs typeface="Segoe UI"/>
            </a:endParaRPr>
          </a:p>
        </p:txBody>
      </p:sp>
      <p:sp>
        <p:nvSpPr>
          <p:cNvPr id="64" name="illegal" title="Icon of a circle with a diagonal line through it">
            <a:extLst>
              <a:ext uri="{FF2B5EF4-FFF2-40B4-BE49-F238E27FC236}">
                <a16:creationId xmlns:a16="http://schemas.microsoft.com/office/drawing/2014/main" id="{FE65F1CD-6E7D-9726-B61E-F936CB917521}"/>
              </a:ext>
            </a:extLst>
          </p:cNvPr>
          <p:cNvSpPr>
            <a:spLocks noChangeAspect="1" noEditPoints="1"/>
          </p:cNvSpPr>
          <p:nvPr/>
        </p:nvSpPr>
        <p:spPr bwMode="auto">
          <a:xfrm>
            <a:off x="880996" y="3101757"/>
            <a:ext cx="297724" cy="296908"/>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270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TextBox 43">
            <a:extLst>
              <a:ext uri="{FF2B5EF4-FFF2-40B4-BE49-F238E27FC236}">
                <a16:creationId xmlns:a16="http://schemas.microsoft.com/office/drawing/2014/main" id="{4E7ACB84-C769-A3FD-6D17-BFEB831ED772}"/>
              </a:ext>
            </a:extLst>
          </p:cNvPr>
          <p:cNvSpPr txBox="1"/>
          <p:nvPr/>
        </p:nvSpPr>
        <p:spPr>
          <a:xfrm>
            <a:off x="1637782" y="2762775"/>
            <a:ext cx="4886590" cy="961802"/>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Failure</a:t>
            </a:r>
          </a:p>
          <a:p>
            <a:pPr marL="0" lvl="1">
              <a:spcBef>
                <a:spcPts val="300"/>
              </a:spcBef>
            </a:pPr>
            <a:r>
              <a:rPr lang="en-US" sz="1400"/>
              <a:t>All configured policy conditions were satisfied but not all the required non-interactive grant controls or session controls were satisfied.</a:t>
            </a:r>
          </a:p>
        </p:txBody>
      </p:sp>
      <p:sp>
        <p:nvSpPr>
          <p:cNvPr id="66" name="Touch_E815" title="Icon of a closed hand with one finger pressing a button">
            <a:extLst>
              <a:ext uri="{FF2B5EF4-FFF2-40B4-BE49-F238E27FC236}">
                <a16:creationId xmlns:a16="http://schemas.microsoft.com/office/drawing/2014/main" id="{BDB34B01-5AB7-01A9-AB01-376111B4130E}"/>
              </a:ext>
            </a:extLst>
          </p:cNvPr>
          <p:cNvSpPr>
            <a:spLocks noChangeAspect="1" noEditPoints="1"/>
          </p:cNvSpPr>
          <p:nvPr/>
        </p:nvSpPr>
        <p:spPr bwMode="auto">
          <a:xfrm>
            <a:off x="923713" y="4429802"/>
            <a:ext cx="212288" cy="310256"/>
          </a:xfrm>
          <a:custGeom>
            <a:avLst/>
            <a:gdLst>
              <a:gd name="T0" fmla="*/ 1238 w 2563"/>
              <a:gd name="T1" fmla="*/ 1510 h 3746"/>
              <a:gd name="T2" fmla="*/ 1238 w 2563"/>
              <a:gd name="T3" fmla="*/ 1758 h 3746"/>
              <a:gd name="T4" fmla="*/ 1238 w 2563"/>
              <a:gd name="T5" fmla="*/ 654 h 3746"/>
              <a:gd name="T6" fmla="*/ 1017 w 2563"/>
              <a:gd name="T7" fmla="*/ 433 h 3746"/>
              <a:gd name="T8" fmla="*/ 796 w 2563"/>
              <a:gd name="T9" fmla="*/ 654 h 3746"/>
              <a:gd name="T10" fmla="*/ 796 w 2563"/>
              <a:gd name="T11" fmla="*/ 669 h 3746"/>
              <a:gd name="T12" fmla="*/ 796 w 2563"/>
              <a:gd name="T13" fmla="*/ 2453 h 3746"/>
              <a:gd name="T14" fmla="*/ 662 w 2563"/>
              <a:gd name="T15" fmla="*/ 2508 h 3746"/>
              <a:gd name="T16" fmla="*/ 423 w 2563"/>
              <a:gd name="T17" fmla="*/ 2269 h 3746"/>
              <a:gd name="T18" fmla="*/ 92 w 2563"/>
              <a:gd name="T19" fmla="*/ 2269 h 3746"/>
              <a:gd name="T20" fmla="*/ 92 w 2563"/>
              <a:gd name="T21" fmla="*/ 2600 h 3746"/>
              <a:gd name="T22" fmla="*/ 906 w 2563"/>
              <a:gd name="T23" fmla="*/ 3415 h 3746"/>
              <a:gd name="T24" fmla="*/ 1680 w 2563"/>
              <a:gd name="T25" fmla="*/ 3746 h 3746"/>
              <a:gd name="T26" fmla="*/ 2563 w 2563"/>
              <a:gd name="T27" fmla="*/ 2863 h 3746"/>
              <a:gd name="T28" fmla="*/ 2563 w 2563"/>
              <a:gd name="T29" fmla="*/ 2013 h 3746"/>
              <a:gd name="T30" fmla="*/ 2396 w 2563"/>
              <a:gd name="T31" fmla="*/ 1799 h 3746"/>
              <a:gd name="T32" fmla="*/ 1238 w 2563"/>
              <a:gd name="T33" fmla="*/ 1510 h 3746"/>
              <a:gd name="T34" fmla="*/ 1238 w 2563"/>
              <a:gd name="T35" fmla="*/ 654 h 3746"/>
              <a:gd name="T36" fmla="*/ 1238 w 2563"/>
              <a:gd name="T37" fmla="*/ 1268 h 3746"/>
              <a:gd name="T38" fmla="*/ 1669 w 2563"/>
              <a:gd name="T39" fmla="*/ 654 h 3746"/>
              <a:gd name="T40" fmla="*/ 1016 w 2563"/>
              <a:gd name="T41" fmla="*/ 0 h 3746"/>
              <a:gd name="T42" fmla="*/ 363 w 2563"/>
              <a:gd name="T43" fmla="*/ 654 h 3746"/>
              <a:gd name="T44" fmla="*/ 796 w 2563"/>
              <a:gd name="T45" fmla="*/ 126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63" h="3746">
                <a:moveTo>
                  <a:pt x="1238" y="1510"/>
                </a:moveTo>
                <a:cubicBezTo>
                  <a:pt x="1238" y="1758"/>
                  <a:pt x="1238" y="1758"/>
                  <a:pt x="1238" y="1758"/>
                </a:cubicBezTo>
                <a:moveTo>
                  <a:pt x="1238" y="654"/>
                </a:moveTo>
                <a:cubicBezTo>
                  <a:pt x="1238" y="532"/>
                  <a:pt x="1139" y="433"/>
                  <a:pt x="1017" y="433"/>
                </a:cubicBezTo>
                <a:cubicBezTo>
                  <a:pt x="895" y="433"/>
                  <a:pt x="796" y="532"/>
                  <a:pt x="796" y="654"/>
                </a:cubicBezTo>
                <a:cubicBezTo>
                  <a:pt x="796" y="654"/>
                  <a:pt x="796" y="659"/>
                  <a:pt x="796" y="669"/>
                </a:cubicBezTo>
                <a:cubicBezTo>
                  <a:pt x="796" y="818"/>
                  <a:pt x="796" y="2026"/>
                  <a:pt x="796" y="2453"/>
                </a:cubicBezTo>
                <a:cubicBezTo>
                  <a:pt x="796" y="2523"/>
                  <a:pt x="712" y="2557"/>
                  <a:pt x="662" y="2508"/>
                </a:cubicBezTo>
                <a:cubicBezTo>
                  <a:pt x="423" y="2269"/>
                  <a:pt x="423" y="2269"/>
                  <a:pt x="423" y="2269"/>
                </a:cubicBezTo>
                <a:cubicBezTo>
                  <a:pt x="331" y="2177"/>
                  <a:pt x="183" y="2177"/>
                  <a:pt x="92" y="2269"/>
                </a:cubicBezTo>
                <a:cubicBezTo>
                  <a:pt x="0" y="2360"/>
                  <a:pt x="0" y="2508"/>
                  <a:pt x="92" y="2600"/>
                </a:cubicBezTo>
                <a:cubicBezTo>
                  <a:pt x="906" y="3415"/>
                  <a:pt x="906" y="3415"/>
                  <a:pt x="906" y="3415"/>
                </a:cubicBezTo>
                <a:cubicBezTo>
                  <a:pt x="1104" y="3619"/>
                  <a:pt x="1377" y="3746"/>
                  <a:pt x="1680" y="3746"/>
                </a:cubicBezTo>
                <a:cubicBezTo>
                  <a:pt x="2168" y="3746"/>
                  <a:pt x="2563" y="3351"/>
                  <a:pt x="2563" y="2863"/>
                </a:cubicBezTo>
                <a:cubicBezTo>
                  <a:pt x="2563" y="2013"/>
                  <a:pt x="2563" y="2013"/>
                  <a:pt x="2563" y="2013"/>
                </a:cubicBezTo>
                <a:cubicBezTo>
                  <a:pt x="2563" y="1912"/>
                  <a:pt x="2494" y="1824"/>
                  <a:pt x="2396" y="1799"/>
                </a:cubicBezTo>
                <a:cubicBezTo>
                  <a:pt x="1238" y="1510"/>
                  <a:pt x="1238" y="1510"/>
                  <a:pt x="1238" y="1510"/>
                </a:cubicBezTo>
                <a:lnTo>
                  <a:pt x="1238" y="654"/>
                </a:lnTo>
                <a:close/>
                <a:moveTo>
                  <a:pt x="1238" y="1268"/>
                </a:moveTo>
                <a:cubicBezTo>
                  <a:pt x="1489" y="1177"/>
                  <a:pt x="1669" y="936"/>
                  <a:pt x="1669" y="654"/>
                </a:cubicBezTo>
                <a:cubicBezTo>
                  <a:pt x="1669" y="293"/>
                  <a:pt x="1377" y="0"/>
                  <a:pt x="1016" y="0"/>
                </a:cubicBezTo>
                <a:cubicBezTo>
                  <a:pt x="655" y="0"/>
                  <a:pt x="363" y="293"/>
                  <a:pt x="363" y="654"/>
                </a:cubicBezTo>
                <a:cubicBezTo>
                  <a:pt x="363" y="937"/>
                  <a:pt x="544" y="1178"/>
                  <a:pt x="796" y="126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5" name="TextBox 44">
            <a:extLst>
              <a:ext uri="{FF2B5EF4-FFF2-40B4-BE49-F238E27FC236}">
                <a16:creationId xmlns:a16="http://schemas.microsoft.com/office/drawing/2014/main" id="{3B2D59CA-BE66-AAC9-9DA1-5C090A70F4E9}"/>
              </a:ext>
            </a:extLst>
          </p:cNvPr>
          <p:cNvSpPr txBox="1"/>
          <p:nvPr/>
        </p:nvSpPr>
        <p:spPr>
          <a:xfrm>
            <a:off x="1637782" y="4100207"/>
            <a:ext cx="4886590" cy="961802"/>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User action required</a:t>
            </a:r>
          </a:p>
          <a:p>
            <a:pPr marL="0" lvl="1">
              <a:spcBef>
                <a:spcPts val="300"/>
              </a:spcBef>
            </a:pPr>
            <a:r>
              <a:rPr lang="en-US" sz="1400"/>
              <a:t>All configured policy conditions were satisfied but user action would be required to satisfy the required grant controls or session controls.</a:t>
            </a:r>
          </a:p>
        </p:txBody>
      </p:sp>
      <p:sp>
        <p:nvSpPr>
          <p:cNvPr id="68" name="Warning_E7BA" title="Icon of a triangle with an exclaimation point inside">
            <a:extLst>
              <a:ext uri="{FF2B5EF4-FFF2-40B4-BE49-F238E27FC236}">
                <a16:creationId xmlns:a16="http://schemas.microsoft.com/office/drawing/2014/main" id="{EAD68FE5-1EF2-4535-EB03-70E4B2BAB173}"/>
              </a:ext>
            </a:extLst>
          </p:cNvPr>
          <p:cNvSpPr>
            <a:spLocks noChangeAspect="1" noEditPoints="1"/>
          </p:cNvSpPr>
          <p:nvPr/>
        </p:nvSpPr>
        <p:spPr bwMode="auto">
          <a:xfrm>
            <a:off x="895171" y="5594189"/>
            <a:ext cx="269372" cy="26950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46" name="TextBox 45">
            <a:extLst>
              <a:ext uri="{FF2B5EF4-FFF2-40B4-BE49-F238E27FC236}">
                <a16:creationId xmlns:a16="http://schemas.microsoft.com/office/drawing/2014/main" id="{901C8F66-912B-77DB-45E4-6900A5239BCD}"/>
              </a:ext>
            </a:extLst>
          </p:cNvPr>
          <p:cNvSpPr txBox="1"/>
          <p:nvPr/>
        </p:nvSpPr>
        <p:spPr>
          <a:xfrm>
            <a:off x="1637782" y="5456950"/>
            <a:ext cx="4886590" cy="530915"/>
          </a:xfrm>
          <a:prstGeom prst="rect">
            <a:avLst/>
          </a:prstGeom>
          <a:noFill/>
        </p:spPr>
        <p:txBody>
          <a:bodyPr wrap="square" lIns="0" tIns="0" rIns="0" bIns="0">
            <a:spAutoFit/>
          </a:bodyPr>
          <a:lstStyle/>
          <a:p>
            <a:pPr indent="0">
              <a:spcBef>
                <a:spcPts val="300"/>
              </a:spcBef>
              <a:buNone/>
            </a:pPr>
            <a:r>
              <a:rPr lang="en-US">
                <a:solidFill>
                  <a:schemeClr val="accent1"/>
                </a:solidFill>
                <a:latin typeface="+mj-lt"/>
              </a:rPr>
              <a:t>Not applied</a:t>
            </a:r>
          </a:p>
          <a:p>
            <a:pPr marL="0" lvl="1">
              <a:spcBef>
                <a:spcPts val="300"/>
              </a:spcBef>
            </a:pPr>
            <a:r>
              <a:rPr lang="en-US" sz="1400"/>
              <a:t>Not all configured policy conditions were satisfied.</a:t>
            </a:r>
          </a:p>
        </p:txBody>
      </p:sp>
      <p:pic>
        <p:nvPicPr>
          <p:cNvPr id="53" name="Picture 52" descr="A screen capture on Activity Details: Sign-in that highlights on the report-only tab">
            <a:extLst>
              <a:ext uri="{FF2B5EF4-FFF2-40B4-BE49-F238E27FC236}">
                <a16:creationId xmlns:a16="http://schemas.microsoft.com/office/drawing/2014/main" id="{AEA03BF6-1DAB-DDF4-9F36-C56A438288A0}"/>
              </a:ext>
            </a:extLst>
          </p:cNvPr>
          <p:cNvPicPr>
            <a:picLocks noChangeAspect="1"/>
          </p:cNvPicPr>
          <p:nvPr/>
        </p:nvPicPr>
        <p:blipFill rotWithShape="1">
          <a:blip r:embed="rId3"/>
          <a:srcRect l="52237" t="47" r="228" b="44332"/>
          <a:stretch/>
        </p:blipFill>
        <p:spPr>
          <a:xfrm>
            <a:off x="7098665" y="4317774"/>
            <a:ext cx="4511398" cy="1663872"/>
          </a:xfrm>
          <a:prstGeom prst="roundRect">
            <a:avLst>
              <a:gd name="adj" fmla="val 4525"/>
            </a:avLst>
          </a:prstGeom>
          <a:ln w="3175">
            <a:solidFill>
              <a:schemeClr val="bg1">
                <a:lumMod val="75000"/>
              </a:schemeClr>
            </a:solidFill>
          </a:ln>
        </p:spPr>
      </p:pic>
      <p:pic>
        <p:nvPicPr>
          <p:cNvPr id="3" name="Image 2">
            <a:extLst>
              <a:ext uri="{FF2B5EF4-FFF2-40B4-BE49-F238E27FC236}">
                <a16:creationId xmlns:a16="http://schemas.microsoft.com/office/drawing/2014/main" id="{1F1708F1-D2FF-5B58-A0B3-AFFD34692309}"/>
              </a:ext>
            </a:extLst>
          </p:cNvPr>
          <p:cNvPicPr>
            <a:picLocks noChangeAspect="1"/>
          </p:cNvPicPr>
          <p:nvPr/>
        </p:nvPicPr>
        <p:blipFill>
          <a:blip r:embed="rId4"/>
          <a:stretch>
            <a:fillRect/>
          </a:stretch>
        </p:blipFill>
        <p:spPr>
          <a:xfrm>
            <a:off x="7098665" y="1837990"/>
            <a:ext cx="6190224" cy="2264329"/>
          </a:xfrm>
          <a:prstGeom prst="roundRect">
            <a:avLst>
              <a:gd name="adj" fmla="val 4525"/>
            </a:avLst>
          </a:prstGeom>
          <a:ln w="3175">
            <a:solidFill>
              <a:schemeClr val="bg1">
                <a:lumMod val="75000"/>
              </a:schemeClr>
            </a:solidFill>
          </a:ln>
        </p:spPr>
      </p:pic>
    </p:spTree>
    <p:extLst>
      <p:ext uri="{BB962C8B-B14F-4D97-AF65-F5344CB8AC3E}">
        <p14:creationId xmlns:p14="http://schemas.microsoft.com/office/powerpoint/2010/main" val="54861760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E92DD7D-3E6B-D48D-BC8F-781B3419778B}"/>
              </a:ext>
              <a:ext uri="{C183D7F6-B498-43B3-948B-1728B52AA6E4}">
                <adec:decorative xmlns:adec="http://schemas.microsoft.com/office/drawing/2017/decorative" val="1"/>
              </a:ext>
            </a:extLst>
          </p:cNvPr>
          <p:cNvGrpSpPr/>
          <p:nvPr/>
        </p:nvGrpSpPr>
        <p:grpSpPr>
          <a:xfrm>
            <a:off x="-2" y="341621"/>
            <a:ext cx="12077702" cy="5927419"/>
            <a:chOff x="-2" y="341621"/>
            <a:chExt cx="12077702" cy="5927419"/>
          </a:xfrm>
        </p:grpSpPr>
        <p:sp>
          <p:nvSpPr>
            <p:cNvPr id="15" name="Oval 14">
              <a:extLst>
                <a:ext uri="{FF2B5EF4-FFF2-40B4-BE49-F238E27FC236}">
                  <a16:creationId xmlns:a16="http://schemas.microsoft.com/office/drawing/2014/main" id="{02B2FE45-97E0-AB04-6603-D7892A517502}"/>
                </a:ext>
              </a:extLst>
            </p:cNvPr>
            <p:cNvSpPr/>
            <p:nvPr/>
          </p:nvSpPr>
          <p:spPr bwMode="auto">
            <a:xfrm>
              <a:off x="11453215" y="341621"/>
              <a:ext cx="6086" cy="6085"/>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F6F9E1A-49C6-F411-CCCB-C9A3696B949F}"/>
                </a:ext>
                <a:ext uri="{C183D7F6-B498-43B3-948B-1728B52AA6E4}">
                  <adec:decorative xmlns:adec="http://schemas.microsoft.com/office/drawing/2017/decorative" val="1"/>
                </a:ext>
              </a:extLst>
            </p:cNvPr>
            <p:cNvSpPr/>
            <p:nvPr/>
          </p:nvSpPr>
          <p:spPr bwMode="auto">
            <a:xfrm rot="5400000" flipH="1">
              <a:off x="-2066928" y="3440113"/>
              <a:ext cx="4895853"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18" name="Rectangle: Rounded Corners 17">
              <a:extLst>
                <a:ext uri="{FF2B5EF4-FFF2-40B4-BE49-F238E27FC236}">
                  <a16:creationId xmlns:a16="http://schemas.microsoft.com/office/drawing/2014/main" id="{2F499306-BC86-F0FA-92DE-45C998BB28BB}"/>
                </a:ext>
                <a:ext uri="{C183D7F6-B498-43B3-948B-1728B52AA6E4}">
                  <adec:decorative xmlns:adec="http://schemas.microsoft.com/office/drawing/2017/decorative" val="1"/>
                </a:ext>
              </a:extLst>
            </p:cNvPr>
            <p:cNvSpPr/>
            <p:nvPr/>
          </p:nvSpPr>
          <p:spPr bwMode="auto">
            <a:xfrm>
              <a:off x="393700" y="1454093"/>
              <a:ext cx="11684000" cy="4734043"/>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cxnSp>
        <p:nvCxnSpPr>
          <p:cNvPr id="20" name="Straight Connector 19">
            <a:extLst>
              <a:ext uri="{FF2B5EF4-FFF2-40B4-BE49-F238E27FC236}">
                <a16:creationId xmlns:a16="http://schemas.microsoft.com/office/drawing/2014/main" id="{0A14992A-77E8-09A6-31E2-4AC5329B97A5}"/>
              </a:ext>
              <a:ext uri="{C183D7F6-B498-43B3-948B-1728B52AA6E4}">
                <adec:decorative xmlns:adec="http://schemas.microsoft.com/office/drawing/2017/decorative" val="1"/>
              </a:ext>
            </a:extLst>
          </p:cNvPr>
          <p:cNvCxnSpPr>
            <a:cxnSpLocks/>
          </p:cNvCxnSpPr>
          <p:nvPr/>
        </p:nvCxnSpPr>
        <p:spPr>
          <a:xfrm>
            <a:off x="594360" y="3819395"/>
            <a:ext cx="531753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6">
            <a:extLst>
              <a:ext uri="{FF2B5EF4-FFF2-40B4-BE49-F238E27FC236}">
                <a16:creationId xmlns:a16="http://schemas.microsoft.com/office/drawing/2014/main" id="{2AFFA1A9-E144-351E-DC24-B8544B5E7340}"/>
              </a:ext>
            </a:extLst>
          </p:cNvPr>
          <p:cNvSpPr>
            <a:spLocks noGrp="1"/>
          </p:cNvSpPr>
          <p:nvPr>
            <p:ph type="title"/>
          </p:nvPr>
        </p:nvSpPr>
        <p:spPr>
          <a:xfrm>
            <a:off x="588963" y="457200"/>
            <a:ext cx="11017250" cy="492443"/>
          </a:xfrm>
        </p:spPr>
        <p:txBody>
          <a:bodyPr/>
          <a:lstStyle/>
          <a:p>
            <a:r>
              <a:rPr lang="en-GB" sz="3200" dirty="0"/>
              <a:t>What If Tool</a:t>
            </a:r>
          </a:p>
        </p:txBody>
      </p:sp>
      <p:sp>
        <p:nvSpPr>
          <p:cNvPr id="19" name="TextBox 18">
            <a:extLst>
              <a:ext uri="{FF2B5EF4-FFF2-40B4-BE49-F238E27FC236}">
                <a16:creationId xmlns:a16="http://schemas.microsoft.com/office/drawing/2014/main" id="{3F101120-E67C-04D7-13B7-827FAA676090}"/>
              </a:ext>
            </a:extLst>
          </p:cNvPr>
          <p:cNvSpPr txBox="1"/>
          <p:nvPr/>
        </p:nvSpPr>
        <p:spPr>
          <a:xfrm>
            <a:off x="594360" y="1751308"/>
            <a:ext cx="5317533" cy="1846659"/>
          </a:xfrm>
          <a:prstGeom prst="rect">
            <a:avLst/>
          </a:prstGeom>
          <a:noFill/>
        </p:spPr>
        <p:txBody>
          <a:bodyPr wrap="square" lIns="0" tIns="0" rIns="0" bIns="0">
            <a:spAutoFit/>
          </a:bodyPr>
          <a:lstStyle/>
          <a:p>
            <a:pPr indent="0" defTabSz="932742">
              <a:spcBef>
                <a:spcPts val="600"/>
              </a:spcBef>
              <a:buNone/>
            </a:pPr>
            <a:r>
              <a:rPr lang="en-US" sz="2000"/>
              <a:t>Allows you to understand the impact of your conditional access policies on your environment. Instead of test driving your policies by performing multiple sign-ins manually, this tool enables you to evaluate a simulated sign-in of a user.</a:t>
            </a:r>
          </a:p>
        </p:txBody>
      </p:sp>
      <p:sp>
        <p:nvSpPr>
          <p:cNvPr id="21" name="TextBox 20">
            <a:extLst>
              <a:ext uri="{FF2B5EF4-FFF2-40B4-BE49-F238E27FC236}">
                <a16:creationId xmlns:a16="http://schemas.microsoft.com/office/drawing/2014/main" id="{01B25725-AC87-EB63-9DBC-0063EB850F17}"/>
              </a:ext>
            </a:extLst>
          </p:cNvPr>
          <p:cNvSpPr txBox="1"/>
          <p:nvPr/>
        </p:nvSpPr>
        <p:spPr>
          <a:xfrm>
            <a:off x="594360" y="4040822"/>
            <a:ext cx="5317533" cy="1231106"/>
          </a:xfrm>
          <a:prstGeom prst="rect">
            <a:avLst/>
          </a:prstGeom>
          <a:noFill/>
        </p:spPr>
        <p:txBody>
          <a:bodyPr wrap="square" lIns="0" tIns="0" rIns="0" bIns="0">
            <a:spAutoFit/>
          </a:bodyPr>
          <a:lstStyle/>
          <a:p>
            <a:pPr marL="0" indent="0" defTabSz="932742">
              <a:spcBef>
                <a:spcPts val="600"/>
              </a:spcBef>
              <a:buNone/>
            </a:pPr>
            <a:r>
              <a:rPr lang="en-US" sz="2000"/>
              <a:t>The what if tools also provides a way to quickly determine the policies that apply to a specific user. You can use the information, for example, if you need to troubleshoot an issue.</a:t>
            </a:r>
          </a:p>
        </p:txBody>
      </p:sp>
      <p:pic>
        <p:nvPicPr>
          <p:cNvPr id="3" name="Image 2">
            <a:extLst>
              <a:ext uri="{FF2B5EF4-FFF2-40B4-BE49-F238E27FC236}">
                <a16:creationId xmlns:a16="http://schemas.microsoft.com/office/drawing/2014/main" id="{21A91DE6-3885-794E-9C0D-0CC267C647D5}"/>
              </a:ext>
            </a:extLst>
          </p:cNvPr>
          <p:cNvPicPr>
            <a:picLocks noChangeAspect="1"/>
          </p:cNvPicPr>
          <p:nvPr/>
        </p:nvPicPr>
        <p:blipFill>
          <a:blip r:embed="rId3"/>
          <a:stretch>
            <a:fillRect/>
          </a:stretch>
        </p:blipFill>
        <p:spPr>
          <a:xfrm>
            <a:off x="6280109" y="2269193"/>
            <a:ext cx="5433807" cy="3100403"/>
          </a:xfrm>
          <a:prstGeom prst="rect">
            <a:avLst/>
          </a:prstGeom>
        </p:spPr>
      </p:pic>
    </p:spTree>
    <p:extLst>
      <p:ext uri="{BB962C8B-B14F-4D97-AF65-F5344CB8AC3E}">
        <p14:creationId xmlns:p14="http://schemas.microsoft.com/office/powerpoint/2010/main" val="79869433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AF7C51F-B011-65DD-6FC9-FD1F36DAC4BE}"/>
              </a:ext>
              <a:ext uri="{C183D7F6-B498-43B3-948B-1728B52AA6E4}">
                <adec:decorative xmlns:adec="http://schemas.microsoft.com/office/drawing/2017/decorative" val="1"/>
              </a:ext>
            </a:extLst>
          </p:cNvPr>
          <p:cNvGrpSpPr/>
          <p:nvPr/>
        </p:nvGrpSpPr>
        <p:grpSpPr>
          <a:xfrm>
            <a:off x="-2" y="207517"/>
            <a:ext cx="12077702" cy="6061523"/>
            <a:chOff x="-2" y="207517"/>
            <a:chExt cx="12077702" cy="6061523"/>
          </a:xfrm>
        </p:grpSpPr>
        <p:sp>
          <p:nvSpPr>
            <p:cNvPr id="23" name="Rectangle: Top Corners Rounded 22">
              <a:extLst>
                <a:ext uri="{FF2B5EF4-FFF2-40B4-BE49-F238E27FC236}">
                  <a16:creationId xmlns:a16="http://schemas.microsoft.com/office/drawing/2014/main" id="{00C1E48B-DE52-819D-887E-CFAD9DD82070}"/>
                </a:ext>
                <a:ext uri="{C183D7F6-B498-43B3-948B-1728B52AA6E4}">
                  <adec:decorative xmlns:adec="http://schemas.microsoft.com/office/drawing/2017/decorative" val="1"/>
                </a:ext>
              </a:extLst>
            </p:cNvPr>
            <p:cNvSpPr/>
            <p:nvPr/>
          </p:nvSpPr>
          <p:spPr bwMode="auto">
            <a:xfrm rot="5400000" flipH="1">
              <a:off x="-2066928" y="3440113"/>
              <a:ext cx="4895853" cy="762002"/>
            </a:xfrm>
            <a:prstGeom prst="round2SameRect">
              <a:avLst>
                <a:gd name="adj1" fmla="val 20779"/>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sz="1600">
                <a:solidFill>
                  <a:schemeClr val="tx1"/>
                </a:solidFill>
                <a:cs typeface="Segoe UI" pitchFamily="34" charset="0"/>
              </a:endParaRPr>
            </a:p>
          </p:txBody>
        </p:sp>
        <p:sp>
          <p:nvSpPr>
            <p:cNvPr id="24" name="Rectangle: Rounded Corners 23">
              <a:extLst>
                <a:ext uri="{FF2B5EF4-FFF2-40B4-BE49-F238E27FC236}">
                  <a16:creationId xmlns:a16="http://schemas.microsoft.com/office/drawing/2014/main" id="{1D63B159-7954-0D41-EAB3-6AA26FDA0A95}"/>
                </a:ext>
                <a:ext uri="{C183D7F6-B498-43B3-948B-1728B52AA6E4}">
                  <adec:decorative xmlns:adec="http://schemas.microsoft.com/office/drawing/2017/decorative" val="1"/>
                </a:ext>
              </a:extLst>
            </p:cNvPr>
            <p:cNvSpPr/>
            <p:nvPr/>
          </p:nvSpPr>
          <p:spPr bwMode="auto">
            <a:xfrm>
              <a:off x="393700" y="1454093"/>
              <a:ext cx="11684000" cy="4734043"/>
            </a:xfrm>
            <a:prstGeom prst="roundRect">
              <a:avLst>
                <a:gd name="adj" fmla="val 264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35" name="Arc 6_1_1">
              <a:extLst>
                <a:ext uri="{FF2B5EF4-FFF2-40B4-BE49-F238E27FC236}">
                  <a16:creationId xmlns:a16="http://schemas.microsoft.com/office/drawing/2014/main" id="{343CEBF9-4CB8-E4B9-95D4-C7A6828521BE}"/>
                </a:ext>
              </a:extLst>
            </p:cNvPr>
            <p:cNvSpPr/>
            <p:nvPr/>
          </p:nvSpPr>
          <p:spPr bwMode="auto">
            <a:xfrm rot="6118602">
              <a:off x="11454163" y="207517"/>
              <a:ext cx="327915" cy="327916"/>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sp>
        <p:nvSpPr>
          <p:cNvPr id="19" name="Title 18">
            <a:extLst>
              <a:ext uri="{FF2B5EF4-FFF2-40B4-BE49-F238E27FC236}">
                <a16:creationId xmlns:a16="http://schemas.microsoft.com/office/drawing/2014/main" id="{DE384110-48E0-0DCF-B1C2-D06E52A8A38B}"/>
              </a:ext>
            </a:extLst>
          </p:cNvPr>
          <p:cNvSpPr>
            <a:spLocks noGrp="1"/>
          </p:cNvSpPr>
          <p:nvPr>
            <p:ph type="title"/>
          </p:nvPr>
        </p:nvSpPr>
        <p:spPr>
          <a:xfrm>
            <a:off x="588263" y="457200"/>
            <a:ext cx="11018520" cy="492443"/>
          </a:xfrm>
        </p:spPr>
        <p:txBody>
          <a:bodyPr/>
          <a:lstStyle/>
          <a:p>
            <a:r>
              <a:rPr lang="en-GB" sz="3200" dirty="0"/>
              <a:t>What If Tool </a:t>
            </a:r>
          </a:p>
        </p:txBody>
      </p:sp>
      <p:sp>
        <p:nvSpPr>
          <p:cNvPr id="25" name="TextBox 24">
            <a:extLst>
              <a:ext uri="{FF2B5EF4-FFF2-40B4-BE49-F238E27FC236}">
                <a16:creationId xmlns:a16="http://schemas.microsoft.com/office/drawing/2014/main" id="{0F325A39-E55F-A4F8-2985-E4BD08EE6CFE}"/>
              </a:ext>
            </a:extLst>
          </p:cNvPr>
          <p:cNvSpPr txBox="1"/>
          <p:nvPr/>
        </p:nvSpPr>
        <p:spPr>
          <a:xfrm>
            <a:off x="594360" y="1751308"/>
            <a:ext cx="6377940" cy="2923877"/>
          </a:xfrm>
          <a:prstGeom prst="rect">
            <a:avLst/>
          </a:prstGeom>
          <a:noFill/>
        </p:spPr>
        <p:txBody>
          <a:bodyPr wrap="square" lIns="0" tIns="0" rIns="0" bIns="0">
            <a:spAutoFit/>
          </a:bodyPr>
          <a:lstStyle/>
          <a:p>
            <a:pPr defTabSz="932742">
              <a:spcAft>
                <a:spcPts val="1200"/>
              </a:spcAft>
            </a:pPr>
            <a:r>
              <a:rPr lang="en-US" sz="2000"/>
              <a:t>Configure the settings of the sign-in scenario you want to simulate.</a:t>
            </a:r>
          </a:p>
          <a:p>
            <a:pPr defTabSz="932742">
              <a:spcAft>
                <a:spcPts val="1200"/>
              </a:spcAft>
            </a:pPr>
            <a:r>
              <a:rPr lang="en-US" sz="2000"/>
              <a:t>These settings can include:</a:t>
            </a:r>
          </a:p>
          <a:p>
            <a:pPr marL="342900" indent="-284163" defTabSz="932742">
              <a:spcAft>
                <a:spcPts val="1200"/>
              </a:spcAft>
              <a:buFont typeface="Arial" panose="020B0604020202020204" pitchFamily="34" charset="0"/>
              <a:buChar char="•"/>
            </a:pPr>
            <a:r>
              <a:rPr lang="en-US"/>
              <a:t>The </a:t>
            </a:r>
            <a:r>
              <a:rPr lang="en-US">
                <a:latin typeface="+mj-lt"/>
              </a:rPr>
              <a:t>user or workload identity</a:t>
            </a:r>
            <a:r>
              <a:rPr lang="en-US"/>
              <a:t> you want to test </a:t>
            </a:r>
          </a:p>
          <a:p>
            <a:pPr marL="342900" indent="-284163" defTabSz="932742">
              <a:spcAft>
                <a:spcPts val="1200"/>
              </a:spcAft>
              <a:buFont typeface="Arial" panose="020B0604020202020204" pitchFamily="34" charset="0"/>
              <a:buChar char="•"/>
            </a:pPr>
            <a:r>
              <a:rPr lang="en-US"/>
              <a:t>The </a:t>
            </a:r>
            <a:r>
              <a:rPr lang="en-US">
                <a:latin typeface="+mj-lt"/>
              </a:rPr>
              <a:t>cloud apps, actions or authentication context</a:t>
            </a:r>
            <a:r>
              <a:rPr lang="en-US"/>
              <a:t> the user would attempt to access</a:t>
            </a:r>
          </a:p>
          <a:p>
            <a:pPr marL="342900" indent="-284163" defTabSz="932742">
              <a:spcAft>
                <a:spcPts val="1200"/>
              </a:spcAft>
              <a:buFont typeface="Arial" panose="020B0604020202020204" pitchFamily="34" charset="0"/>
              <a:buChar char="•"/>
            </a:pPr>
            <a:r>
              <a:rPr lang="en-US"/>
              <a:t>The </a:t>
            </a:r>
            <a:r>
              <a:rPr lang="en-US">
                <a:latin typeface="+mj-lt"/>
              </a:rPr>
              <a:t>conditions</a:t>
            </a:r>
            <a:r>
              <a:rPr lang="en-US"/>
              <a:t> under which access to the configures cloud apps is performed</a:t>
            </a:r>
          </a:p>
        </p:txBody>
      </p:sp>
      <p:pic>
        <p:nvPicPr>
          <p:cNvPr id="7" name="Image 6">
            <a:extLst>
              <a:ext uri="{FF2B5EF4-FFF2-40B4-BE49-F238E27FC236}">
                <a16:creationId xmlns:a16="http://schemas.microsoft.com/office/drawing/2014/main" id="{E35716CA-665E-8625-03EE-0E9C309E257C}"/>
              </a:ext>
            </a:extLst>
          </p:cNvPr>
          <p:cNvPicPr>
            <a:picLocks noChangeAspect="1"/>
          </p:cNvPicPr>
          <p:nvPr/>
        </p:nvPicPr>
        <p:blipFill>
          <a:blip r:embed="rId3"/>
          <a:stretch>
            <a:fillRect/>
          </a:stretch>
        </p:blipFill>
        <p:spPr>
          <a:xfrm>
            <a:off x="7926586" y="483443"/>
            <a:ext cx="3429176" cy="6274122"/>
          </a:xfrm>
          <a:prstGeom prst="rect">
            <a:avLst/>
          </a:prstGeom>
        </p:spPr>
      </p:pic>
    </p:spTree>
    <p:extLst>
      <p:ext uri="{BB962C8B-B14F-4D97-AF65-F5344CB8AC3E}">
        <p14:creationId xmlns:p14="http://schemas.microsoft.com/office/powerpoint/2010/main" val="214239902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733ADB5F-9885-874A-4200-6A6108B3FF9F}"/>
              </a:ext>
              <a:ext uri="{C183D7F6-B498-43B3-948B-1728B52AA6E4}">
                <adec:decorative xmlns:adec="http://schemas.microsoft.com/office/drawing/2017/decorative" val="1"/>
              </a:ext>
            </a:extLst>
          </p:cNvPr>
          <p:cNvSpPr/>
          <p:nvPr/>
        </p:nvSpPr>
        <p:spPr bwMode="auto">
          <a:xfrm>
            <a:off x="588963" y="1320800"/>
            <a:ext cx="11017250" cy="4894264"/>
          </a:xfrm>
          <a:prstGeom prst="roundRect">
            <a:avLst>
              <a:gd name="adj" fmla="val 2151"/>
            </a:avLst>
          </a:prstGeom>
          <a:noFill/>
          <a:ln>
            <a:solidFill>
              <a:schemeClr val="bg1">
                <a:lumMod val="75000"/>
              </a:schemeClr>
            </a:solid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tx1"/>
              </a:solidFill>
              <a:ea typeface="Segoe UI" pitchFamily="34" charset="0"/>
              <a:cs typeface="Segoe UI" pitchFamily="34" charset="0"/>
            </a:endParaRPr>
          </a:p>
        </p:txBody>
      </p:sp>
      <p:sp>
        <p:nvSpPr>
          <p:cNvPr id="9" name="Title 8">
            <a:extLst>
              <a:ext uri="{FF2B5EF4-FFF2-40B4-BE49-F238E27FC236}">
                <a16:creationId xmlns:a16="http://schemas.microsoft.com/office/drawing/2014/main" id="{B320453A-F788-74A7-45A6-438B666956E1}"/>
              </a:ext>
            </a:extLst>
          </p:cNvPr>
          <p:cNvSpPr>
            <a:spLocks noGrp="1"/>
          </p:cNvSpPr>
          <p:nvPr>
            <p:ph type="title"/>
          </p:nvPr>
        </p:nvSpPr>
        <p:spPr>
          <a:xfrm>
            <a:off x="588963" y="457200"/>
            <a:ext cx="11017250" cy="492443"/>
          </a:xfrm>
        </p:spPr>
        <p:txBody>
          <a:bodyPr/>
          <a:lstStyle/>
          <a:p>
            <a:r>
              <a:rPr lang="en-GB" sz="3200" dirty="0"/>
              <a:t>What If Tool  </a:t>
            </a:r>
          </a:p>
        </p:txBody>
      </p:sp>
      <p:pic>
        <p:nvPicPr>
          <p:cNvPr id="24" name="Picture 23" descr="A screen capture showing Evaluation results on the policy that will apply tab">
            <a:extLst>
              <a:ext uri="{FF2B5EF4-FFF2-40B4-BE49-F238E27FC236}">
                <a16:creationId xmlns:a16="http://schemas.microsoft.com/office/drawing/2014/main" id="{6D3F0D09-FA7D-6B8B-C9ED-014717223CF2}"/>
              </a:ext>
            </a:extLst>
          </p:cNvPr>
          <p:cNvPicPr>
            <a:picLocks noChangeAspect="1"/>
          </p:cNvPicPr>
          <p:nvPr/>
        </p:nvPicPr>
        <p:blipFill>
          <a:blip r:embed="rId3"/>
          <a:stretch>
            <a:fillRect/>
          </a:stretch>
        </p:blipFill>
        <p:spPr>
          <a:xfrm>
            <a:off x="723901" y="1456659"/>
            <a:ext cx="9481467" cy="2330323"/>
          </a:xfrm>
          <a:prstGeom prst="roundRect">
            <a:avLst>
              <a:gd name="adj" fmla="val 3435"/>
            </a:avLst>
          </a:prstGeom>
          <a:ln w="3175">
            <a:solidFill>
              <a:schemeClr val="bg1">
                <a:lumMod val="75000"/>
              </a:schemeClr>
            </a:solidFill>
          </a:ln>
        </p:spPr>
      </p:pic>
      <p:sp>
        <p:nvSpPr>
          <p:cNvPr id="27" name="Rectangle: Rounded Corners 26">
            <a:extLst>
              <a:ext uri="{FF2B5EF4-FFF2-40B4-BE49-F238E27FC236}">
                <a16:creationId xmlns:a16="http://schemas.microsoft.com/office/drawing/2014/main" id="{9E423C0C-7A59-8BE5-024F-4F39CFD61422}"/>
              </a:ext>
              <a:ext uri="{C183D7F6-B498-43B3-948B-1728B52AA6E4}">
                <adec:decorative xmlns:adec="http://schemas.microsoft.com/office/drawing/2017/decorative" val="0"/>
              </a:ext>
            </a:extLst>
          </p:cNvPr>
          <p:cNvSpPr/>
          <p:nvPr/>
        </p:nvSpPr>
        <p:spPr>
          <a:xfrm>
            <a:off x="723901" y="4001526"/>
            <a:ext cx="3096653" cy="951738"/>
          </a:xfrm>
          <a:prstGeom prst="roundRect">
            <a:avLst>
              <a:gd name="adj" fmla="val 74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b="1">
                <a:solidFill>
                  <a:schemeClr val="tx1"/>
                </a:solidFill>
                <a:latin typeface="+mj-lt"/>
              </a:rPr>
              <a:t>Policies that will apply</a:t>
            </a:r>
          </a:p>
        </p:txBody>
      </p:sp>
      <p:pic>
        <p:nvPicPr>
          <p:cNvPr id="25" name="Picture 24" descr="A screen capture showing Evaluation results on the policy that will not apply tab">
            <a:extLst>
              <a:ext uri="{FF2B5EF4-FFF2-40B4-BE49-F238E27FC236}">
                <a16:creationId xmlns:a16="http://schemas.microsoft.com/office/drawing/2014/main" id="{0B1E28BA-0CB5-F936-D5F0-194CCA541560}"/>
              </a:ext>
            </a:extLst>
          </p:cNvPr>
          <p:cNvPicPr>
            <a:picLocks noChangeAspect="1"/>
          </p:cNvPicPr>
          <p:nvPr/>
        </p:nvPicPr>
        <p:blipFill>
          <a:blip r:embed="rId4"/>
          <a:stretch>
            <a:fillRect/>
          </a:stretch>
        </p:blipFill>
        <p:spPr>
          <a:xfrm>
            <a:off x="4200526" y="1456659"/>
            <a:ext cx="7267574" cy="4662887"/>
          </a:xfrm>
          <a:prstGeom prst="roundRect">
            <a:avLst>
              <a:gd name="adj" fmla="val 2073"/>
            </a:avLst>
          </a:prstGeom>
          <a:ln w="3175">
            <a:solidFill>
              <a:schemeClr val="bg1">
                <a:lumMod val="75000"/>
              </a:schemeClr>
            </a:solidFill>
          </a:ln>
        </p:spPr>
      </p:pic>
      <p:sp>
        <p:nvSpPr>
          <p:cNvPr id="26" name="Rectangle: Rounded Corners 25">
            <a:extLst>
              <a:ext uri="{FF2B5EF4-FFF2-40B4-BE49-F238E27FC236}">
                <a16:creationId xmlns:a16="http://schemas.microsoft.com/office/drawing/2014/main" id="{62C09911-6BBD-6BBD-AD15-F00D403AB7EB}"/>
              </a:ext>
              <a:ext uri="{C183D7F6-B498-43B3-948B-1728B52AA6E4}">
                <adec:decorative xmlns:adec="http://schemas.microsoft.com/office/drawing/2017/decorative" val="0"/>
              </a:ext>
            </a:extLst>
          </p:cNvPr>
          <p:cNvSpPr/>
          <p:nvPr/>
        </p:nvSpPr>
        <p:spPr>
          <a:xfrm>
            <a:off x="7924800" y="4723001"/>
            <a:ext cx="3096653" cy="951738"/>
          </a:xfrm>
          <a:prstGeom prst="roundRect">
            <a:avLst>
              <a:gd name="adj" fmla="val 740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2000" b="1">
                <a:solidFill>
                  <a:schemeClr val="tx1"/>
                </a:solidFill>
                <a:latin typeface="+mj-lt"/>
              </a:rPr>
              <a:t>Policies that will not Apply And Reason why</a:t>
            </a:r>
          </a:p>
        </p:txBody>
      </p:sp>
    </p:spTree>
    <p:extLst>
      <p:ext uri="{BB962C8B-B14F-4D97-AF65-F5344CB8AC3E}">
        <p14:creationId xmlns:p14="http://schemas.microsoft.com/office/powerpoint/2010/main" val="24943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78BBDF-E887-C17F-C7E4-357FEB78B148}"/>
              </a:ext>
            </a:extLst>
          </p:cNvPr>
          <p:cNvSpPr>
            <a:spLocks noGrp="1"/>
          </p:cNvSpPr>
          <p:nvPr>
            <p:ph type="title"/>
          </p:nvPr>
        </p:nvSpPr>
        <p:spPr>
          <a:xfrm>
            <a:off x="588263" y="457200"/>
            <a:ext cx="11018520" cy="492443"/>
          </a:xfrm>
        </p:spPr>
        <p:txBody>
          <a:bodyPr/>
          <a:lstStyle/>
          <a:p>
            <a:r>
              <a:rPr lang="en-US" sz="3200" dirty="0"/>
              <a:t>Policy Templates (Preview)</a:t>
            </a:r>
            <a:endParaRPr lang="de-DE" sz="3200" dirty="0"/>
          </a:p>
        </p:txBody>
      </p:sp>
      <p:grpSp>
        <p:nvGrpSpPr>
          <p:cNvPr id="9" name="Group 8">
            <a:extLst>
              <a:ext uri="{FF2B5EF4-FFF2-40B4-BE49-F238E27FC236}">
                <a16:creationId xmlns:a16="http://schemas.microsoft.com/office/drawing/2014/main" id="{834635B0-3EBE-97B0-441B-B106D755DD06}"/>
              </a:ext>
              <a:ext uri="{C183D7F6-B498-43B3-948B-1728B52AA6E4}">
                <adec:decorative xmlns:adec="http://schemas.microsoft.com/office/drawing/2017/decorative" val="1"/>
              </a:ext>
            </a:extLst>
          </p:cNvPr>
          <p:cNvGrpSpPr/>
          <p:nvPr/>
        </p:nvGrpSpPr>
        <p:grpSpPr>
          <a:xfrm>
            <a:off x="11403808" y="157163"/>
            <a:ext cx="788194" cy="428627"/>
            <a:chOff x="11403808" y="157163"/>
            <a:chExt cx="788194" cy="428627"/>
          </a:xfrm>
        </p:grpSpPr>
        <p:sp>
          <p:nvSpPr>
            <p:cNvPr id="10" name="Rectangle: Top Corners Rounded 9">
              <a:extLst>
                <a:ext uri="{FF2B5EF4-FFF2-40B4-BE49-F238E27FC236}">
                  <a16:creationId xmlns:a16="http://schemas.microsoft.com/office/drawing/2014/main" id="{9275606B-EDA2-A9D1-45C7-81AEF5F2C6A9}"/>
                </a:ext>
              </a:extLst>
            </p:cNvPr>
            <p:cNvSpPr/>
            <p:nvPr/>
          </p:nvSpPr>
          <p:spPr>
            <a:xfrm rot="5400000" flipV="1">
              <a:off x="11583591" y="-22620"/>
              <a:ext cx="428627" cy="788194"/>
            </a:xfrm>
            <a:prstGeom prst="round2SameRect">
              <a:avLst>
                <a:gd name="adj1" fmla="val 50000"/>
                <a:gd name="adj2" fmla="val 0"/>
              </a:avLst>
            </a:prstGeom>
            <a:solidFill>
              <a:srgbClr val="C3E5FF"/>
            </a:solidFill>
            <a:ln w="751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70662D8-571C-AC7F-0D97-2FCC59760C18}"/>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28C91620-6BB3-6347-5155-44726E629461}"/>
                </a:ext>
                <a:ext uri="{C183D7F6-B498-43B3-948B-1728B52AA6E4}">
                  <adec:decorative xmlns:adec="http://schemas.microsoft.com/office/drawing/2017/decorative" val="1"/>
                </a:ext>
              </a:extLst>
            </p:cNvPr>
            <p:cNvGrpSpPr>
              <a:grpSpLocks/>
            </p:cNvGrpSpPr>
            <p:nvPr/>
          </p:nvGrpSpPr>
          <p:grpSpPr>
            <a:xfrm>
              <a:off x="11441906" y="195264"/>
              <a:ext cx="352426" cy="352425"/>
              <a:chOff x="10890332" y="1293129"/>
              <a:chExt cx="529550" cy="529550"/>
            </a:xfrm>
          </p:grpSpPr>
          <p:sp>
            <p:nvSpPr>
              <p:cNvPr id="14" name="Oval 13">
                <a:extLst>
                  <a:ext uri="{FF2B5EF4-FFF2-40B4-BE49-F238E27FC236}">
                    <a16:creationId xmlns:a16="http://schemas.microsoft.com/office/drawing/2014/main" id="{A3D05A8B-4AFA-9C4E-B827-1E88712C4A81}"/>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5" name="Arc 14">
                <a:extLst>
                  <a:ext uri="{FF2B5EF4-FFF2-40B4-BE49-F238E27FC236}">
                    <a16:creationId xmlns:a16="http://schemas.microsoft.com/office/drawing/2014/main" id="{1AB7748D-645B-8744-8D6A-65F0ED5FEBC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6" name="Arc 6_1">
                <a:extLst>
                  <a:ext uri="{FF2B5EF4-FFF2-40B4-BE49-F238E27FC236}">
                    <a16:creationId xmlns:a16="http://schemas.microsoft.com/office/drawing/2014/main" id="{63E7ABC5-ED20-A91C-E11D-AD4236D16BDF}"/>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6_1_1">
                <a:extLst>
                  <a:ext uri="{FF2B5EF4-FFF2-40B4-BE49-F238E27FC236}">
                    <a16:creationId xmlns:a16="http://schemas.microsoft.com/office/drawing/2014/main" id="{8C3F5B8E-515F-8F81-A907-20EA215F639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 name="Oval 17">
                <a:extLst>
                  <a:ext uri="{FF2B5EF4-FFF2-40B4-BE49-F238E27FC236}">
                    <a16:creationId xmlns:a16="http://schemas.microsoft.com/office/drawing/2014/main" id="{9C2DF15F-B9AA-EB39-92BE-9E7D239ECC1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3" name="Freeform: Shape 12">
              <a:extLst>
                <a:ext uri="{FF2B5EF4-FFF2-40B4-BE49-F238E27FC236}">
                  <a16:creationId xmlns:a16="http://schemas.microsoft.com/office/drawing/2014/main" id="{E6AB05A5-3AA8-25DA-7831-6381AAB7A643}"/>
                </a:ext>
              </a:extLst>
            </p:cNvPr>
            <p:cNvSpPr/>
            <p:nvPr/>
          </p:nvSpPr>
          <p:spPr>
            <a:xfrm>
              <a:off x="11546682" y="280989"/>
              <a:ext cx="142875" cy="180975"/>
            </a:xfrm>
            <a:custGeom>
              <a:avLst/>
              <a:gdLst>
                <a:gd name="connsiteX0" fmla="*/ 70323 w 142875"/>
                <a:gd name="connsiteY0" fmla="*/ 138960 h 180975"/>
                <a:gd name="connsiteX1" fmla="*/ 70323 w 142875"/>
                <a:gd name="connsiteY1" fmla="*/ -16 h 180975"/>
                <a:gd name="connsiteX2" fmla="*/ 104232 w 142875"/>
                <a:gd name="connsiteY2" fmla="*/ 27474 h 180975"/>
                <a:gd name="connsiteX3" fmla="*/ 70323 w 142875"/>
                <a:gd name="connsiteY3" fmla="*/ -16 h 180975"/>
                <a:gd name="connsiteX4" fmla="*/ 35652 w 142875"/>
                <a:gd name="connsiteY4" fmla="*/ 27474 h 180975"/>
                <a:gd name="connsiteX5" fmla="*/ -1496 w 142875"/>
                <a:gd name="connsiteY5" fmla="*/ 180959 h 180975"/>
                <a:gd name="connsiteX6" fmla="*/ 141380 w 142875"/>
                <a:gd name="connsiteY6" fmla="*/ 180959 h 180975"/>
                <a:gd name="connsiteX7" fmla="*/ 141380 w 142875"/>
                <a:gd name="connsiteY7" fmla="*/ 67182 h 180975"/>
                <a:gd name="connsiteX8" fmla="*/ -1496 w 142875"/>
                <a:gd name="connsiteY8" fmla="*/ 67182 h 180975"/>
                <a:gd name="connsiteX9" fmla="*/ -1496 w 142875"/>
                <a:gd name="connsiteY9" fmla="*/ 180959 h 180975"/>
                <a:gd name="connsiteX10" fmla="*/ -1496 w 142875"/>
                <a:gd name="connsiteY10" fmla="*/ 18095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80975">
                  <a:moveTo>
                    <a:pt x="70323" y="138960"/>
                  </a:moveTo>
                  <a:lnTo>
                    <a:pt x="70323" y="-16"/>
                  </a:lnTo>
                  <a:moveTo>
                    <a:pt x="104232" y="27474"/>
                  </a:moveTo>
                  <a:lnTo>
                    <a:pt x="70323" y="-16"/>
                  </a:lnTo>
                  <a:lnTo>
                    <a:pt x="35652" y="27474"/>
                  </a:lnTo>
                  <a:moveTo>
                    <a:pt x="-1496" y="180959"/>
                  </a:moveTo>
                  <a:lnTo>
                    <a:pt x="141380" y="180959"/>
                  </a:lnTo>
                  <a:lnTo>
                    <a:pt x="141380" y="67182"/>
                  </a:lnTo>
                  <a:lnTo>
                    <a:pt x="-1496" y="67182"/>
                  </a:lnTo>
                  <a:lnTo>
                    <a:pt x="-1496" y="180959"/>
                  </a:lnTo>
                  <a:lnTo>
                    <a:pt x="-1496" y="180959"/>
                  </a:lnTo>
                </a:path>
              </a:pathLst>
            </a:custGeom>
            <a:noFill/>
            <a:ln w="12517" cap="sq">
              <a:solidFill>
                <a:srgbClr val="0078D4"/>
              </a:solid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1DFDCB2D-D141-9CB1-50BC-BD9C1585E22D}"/>
              </a:ext>
              <a:ext uri="{C183D7F6-B498-43B3-948B-1728B52AA6E4}">
                <adec:decorative xmlns:adec="http://schemas.microsoft.com/office/drawing/2017/decorative" val="1"/>
              </a:ext>
            </a:extLst>
          </p:cNvPr>
          <p:cNvGrpSpPr/>
          <p:nvPr/>
        </p:nvGrpSpPr>
        <p:grpSpPr>
          <a:xfrm>
            <a:off x="-2" y="1530865"/>
            <a:ext cx="12192002" cy="4830620"/>
            <a:chOff x="-2" y="1530865"/>
            <a:chExt cx="12192002" cy="4830620"/>
          </a:xfrm>
        </p:grpSpPr>
        <p:sp>
          <p:nvSpPr>
            <p:cNvPr id="20" name="Freeform: Shape 19">
              <a:extLst>
                <a:ext uri="{FF2B5EF4-FFF2-40B4-BE49-F238E27FC236}">
                  <a16:creationId xmlns:a16="http://schemas.microsoft.com/office/drawing/2014/main" id="{63C60F0D-8B4E-1C2F-BE6C-63D85C39D2A2}"/>
                </a:ext>
                <a:ext uri="{C183D7F6-B498-43B3-948B-1728B52AA6E4}">
                  <adec:decorative xmlns:adec="http://schemas.microsoft.com/office/drawing/2017/decorative" val="1"/>
                </a:ext>
              </a:extLst>
            </p:cNvPr>
            <p:cNvSpPr/>
            <p:nvPr/>
          </p:nvSpPr>
          <p:spPr bwMode="auto">
            <a:xfrm flipH="1">
              <a:off x="6894514" y="1556265"/>
              <a:ext cx="5297485" cy="4712773"/>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1" name="Arrow: Bent 20">
              <a:extLst>
                <a:ext uri="{FF2B5EF4-FFF2-40B4-BE49-F238E27FC236}">
                  <a16:creationId xmlns:a16="http://schemas.microsoft.com/office/drawing/2014/main" id="{3DF0D2B4-CF92-9E8F-08F1-2EFE9A205561}"/>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2" name="Arrow: Bent 21">
              <a:extLst>
                <a:ext uri="{FF2B5EF4-FFF2-40B4-BE49-F238E27FC236}">
                  <a16:creationId xmlns:a16="http://schemas.microsoft.com/office/drawing/2014/main" id="{18D1C102-A1FB-14C1-385E-C9AFC91E513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3" name="Group 22">
              <a:extLst>
                <a:ext uri="{FF2B5EF4-FFF2-40B4-BE49-F238E27FC236}">
                  <a16:creationId xmlns:a16="http://schemas.microsoft.com/office/drawing/2014/main" id="{A08A4532-F18B-282E-4EC3-D8A6E3A58622}"/>
                </a:ext>
              </a:extLst>
            </p:cNvPr>
            <p:cNvGrpSpPr/>
            <p:nvPr/>
          </p:nvGrpSpPr>
          <p:grpSpPr>
            <a:xfrm>
              <a:off x="472260" y="1795921"/>
              <a:ext cx="219354" cy="219354"/>
              <a:chOff x="472260" y="1795921"/>
              <a:chExt cx="219354" cy="219354"/>
            </a:xfrm>
          </p:grpSpPr>
          <p:sp>
            <p:nvSpPr>
              <p:cNvPr id="24" name="Oval 23">
                <a:extLst>
                  <a:ext uri="{FF2B5EF4-FFF2-40B4-BE49-F238E27FC236}">
                    <a16:creationId xmlns:a16="http://schemas.microsoft.com/office/drawing/2014/main" id="{8DEC8293-8F01-C7F2-C60C-03D67B4C2329}"/>
                  </a:ext>
                </a:extLst>
              </p:cNvPr>
              <p:cNvSpPr/>
              <p:nvPr/>
            </p:nvSpPr>
            <p:spPr bwMode="auto">
              <a:xfrm>
                <a:off x="472260" y="1795921"/>
                <a:ext cx="219354" cy="219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FC4B1A0D-B060-3755-07A8-FC370EBAB4AC}"/>
                  </a:ext>
                </a:extLst>
              </p:cNvPr>
              <p:cNvSpPr/>
              <p:nvPr/>
            </p:nvSpPr>
            <p:spPr bwMode="auto">
              <a:xfrm>
                <a:off x="493244" y="1816905"/>
                <a:ext cx="177386" cy="1773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26" name="TextBox 25">
            <a:extLst>
              <a:ext uri="{FF2B5EF4-FFF2-40B4-BE49-F238E27FC236}">
                <a16:creationId xmlns:a16="http://schemas.microsoft.com/office/drawing/2014/main" id="{236527C5-7709-9032-80F3-5EAEDE51857D}"/>
              </a:ext>
            </a:extLst>
          </p:cNvPr>
          <p:cNvSpPr txBox="1">
            <a:spLocks/>
          </p:cNvSpPr>
          <p:nvPr/>
        </p:nvSpPr>
        <p:spPr>
          <a:xfrm>
            <a:off x="771526" y="1783949"/>
            <a:ext cx="5755406" cy="3554819"/>
          </a:xfrm>
          <a:prstGeom prst="rect">
            <a:avLst/>
          </a:prstGeom>
          <a:noFill/>
        </p:spPr>
        <p:txBody>
          <a:bodyPr wrap="square" lIns="0" tIns="0" rIns="0" bIns="0" rtlCol="0" anchor="t">
            <a:spAutoFit/>
          </a:bodyPr>
          <a:lstStyle/>
          <a:p>
            <a:pPr defTabSz="914192">
              <a:spcAft>
                <a:spcPts val="600"/>
              </a:spcAft>
            </a:pPr>
            <a:r>
              <a:rPr lang="en-US">
                <a:cs typeface="Segoe UI"/>
              </a:rPr>
              <a:t>Policy templates provide a convenient method to deploy new policies aligned with Microsoft recommendations.</a:t>
            </a:r>
          </a:p>
          <a:p>
            <a:pPr marL="285750" indent="-171450" defTabSz="914192">
              <a:spcAft>
                <a:spcPts val="600"/>
              </a:spcAft>
              <a:buFont typeface="Arial" panose="020B0604020202020204" pitchFamily="34" charset="0"/>
              <a:buChar char="•"/>
            </a:pPr>
            <a:r>
              <a:rPr lang="en-US" sz="1600">
                <a:cs typeface="Segoe UI"/>
              </a:rPr>
              <a:t>Templates are grouped into scenario categories:</a:t>
            </a:r>
          </a:p>
          <a:p>
            <a:pPr marL="685800" indent="-285750" defTabSz="914192">
              <a:spcAft>
                <a:spcPts val="600"/>
              </a:spcAft>
              <a:buFont typeface="Segoe UI" panose="020B0502040204020203" pitchFamily="34" charset="0"/>
              <a:buChar char="–"/>
            </a:pPr>
            <a:r>
              <a:rPr lang="en-US" sz="1400">
                <a:cs typeface="Segoe UI"/>
              </a:rPr>
              <a:t>Secure foundation</a:t>
            </a:r>
          </a:p>
          <a:p>
            <a:pPr marL="685800" indent="-285750" defTabSz="914192">
              <a:spcAft>
                <a:spcPts val="600"/>
              </a:spcAft>
              <a:buFont typeface="Segoe UI" panose="020B0502040204020203" pitchFamily="34" charset="0"/>
              <a:buChar char="–"/>
            </a:pPr>
            <a:r>
              <a:rPr lang="en-US" sz="1400">
                <a:cs typeface="Segoe UI"/>
              </a:rPr>
              <a:t>Zero Trust</a:t>
            </a:r>
          </a:p>
          <a:p>
            <a:pPr marL="685800" indent="-285750" defTabSz="914192">
              <a:spcAft>
                <a:spcPts val="600"/>
              </a:spcAft>
              <a:buFont typeface="Segoe UI" panose="020B0502040204020203" pitchFamily="34" charset="0"/>
              <a:buChar char="–"/>
            </a:pPr>
            <a:r>
              <a:rPr lang="en-US" sz="1400">
                <a:cs typeface="Segoe UI"/>
              </a:rPr>
              <a:t>Remote work</a:t>
            </a:r>
          </a:p>
          <a:p>
            <a:pPr marL="685800" indent="-285750" defTabSz="914192">
              <a:spcAft>
                <a:spcPts val="600"/>
              </a:spcAft>
              <a:buFont typeface="Segoe UI" panose="020B0502040204020203" pitchFamily="34" charset="0"/>
              <a:buChar char="–"/>
            </a:pPr>
            <a:r>
              <a:rPr lang="en-US" sz="1400">
                <a:cs typeface="Segoe UI"/>
              </a:rPr>
              <a:t>Protect administrator</a:t>
            </a:r>
          </a:p>
          <a:p>
            <a:pPr marL="685800" indent="-285750" defTabSz="914192">
              <a:spcAft>
                <a:spcPts val="600"/>
              </a:spcAft>
              <a:buFont typeface="Segoe UI" panose="020B0502040204020203" pitchFamily="34" charset="0"/>
              <a:buChar char="–"/>
            </a:pPr>
            <a:r>
              <a:rPr lang="en-US" sz="1400">
                <a:cs typeface="Segoe UI"/>
              </a:rPr>
              <a:t>Emerging threats</a:t>
            </a:r>
          </a:p>
          <a:p>
            <a:pPr marL="685800" indent="-285750" defTabSz="914192">
              <a:spcAft>
                <a:spcPts val="600"/>
              </a:spcAft>
              <a:buFont typeface="Segoe UI" panose="020B0502040204020203" pitchFamily="34" charset="0"/>
              <a:buChar char="–"/>
            </a:pPr>
            <a:r>
              <a:rPr lang="en-US" sz="1400">
                <a:cs typeface="Segoe UI"/>
              </a:rPr>
              <a:t>All</a:t>
            </a:r>
          </a:p>
          <a:p>
            <a:pPr marL="285750" indent="-171450" defTabSz="914192">
              <a:spcAft>
                <a:spcPts val="600"/>
              </a:spcAft>
              <a:buFont typeface="Arial" panose="020B0604020202020204" pitchFamily="34" charset="0"/>
              <a:buChar char="•"/>
            </a:pPr>
            <a:r>
              <a:rPr lang="en-US" sz="1600">
                <a:cs typeface="Segoe UI"/>
              </a:rPr>
              <a:t>Templates can be reviewed and adapted before applying</a:t>
            </a:r>
          </a:p>
          <a:p>
            <a:pPr marL="285750" indent="-171450" defTabSz="914192">
              <a:spcAft>
                <a:spcPts val="600"/>
              </a:spcAft>
              <a:buFont typeface="Arial" panose="020B0604020202020204" pitchFamily="34" charset="0"/>
              <a:buChar char="•"/>
            </a:pPr>
            <a:r>
              <a:rPr lang="en-US" sz="1600">
                <a:cs typeface="Segoe UI"/>
              </a:rPr>
              <a:t>Ability to upload custom policy files to create your own policy templates</a:t>
            </a:r>
          </a:p>
        </p:txBody>
      </p:sp>
      <p:pic>
        <p:nvPicPr>
          <p:cNvPr id="6" name="Image 5">
            <a:extLst>
              <a:ext uri="{FF2B5EF4-FFF2-40B4-BE49-F238E27FC236}">
                <a16:creationId xmlns:a16="http://schemas.microsoft.com/office/drawing/2014/main" id="{C3F7638B-0F14-6297-C7B7-B9C880117512}"/>
              </a:ext>
            </a:extLst>
          </p:cNvPr>
          <p:cNvPicPr>
            <a:picLocks noChangeAspect="1"/>
          </p:cNvPicPr>
          <p:nvPr/>
        </p:nvPicPr>
        <p:blipFill>
          <a:blip r:embed="rId3"/>
          <a:stretch>
            <a:fillRect/>
          </a:stretch>
        </p:blipFill>
        <p:spPr>
          <a:xfrm>
            <a:off x="7630438" y="1795921"/>
            <a:ext cx="4089302" cy="4321045"/>
          </a:xfrm>
          <a:prstGeom prst="rect">
            <a:avLst/>
          </a:prstGeom>
        </p:spPr>
      </p:pic>
    </p:spTree>
    <p:extLst>
      <p:ext uri="{BB962C8B-B14F-4D97-AF65-F5344CB8AC3E}">
        <p14:creationId xmlns:p14="http://schemas.microsoft.com/office/powerpoint/2010/main" val="58719068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91A1-A51E-EBE3-8E0F-6A7C41D3EEB8}"/>
              </a:ext>
            </a:extLst>
          </p:cNvPr>
          <p:cNvSpPr>
            <a:spLocks noGrp="1"/>
          </p:cNvSpPr>
          <p:nvPr>
            <p:ph type="title"/>
          </p:nvPr>
        </p:nvSpPr>
        <p:spPr>
          <a:xfrm>
            <a:off x="588963" y="457200"/>
            <a:ext cx="11017250" cy="492443"/>
          </a:xfrm>
        </p:spPr>
        <p:txBody>
          <a:bodyPr/>
          <a:lstStyle/>
          <a:p>
            <a:r>
              <a:rPr lang="en-US" sz="3200" dirty="0"/>
              <a:t>Common Policies for Conditional Access</a:t>
            </a:r>
            <a:endParaRPr lang="de-DE" sz="3200" dirty="0"/>
          </a:p>
        </p:txBody>
      </p:sp>
      <p:grpSp>
        <p:nvGrpSpPr>
          <p:cNvPr id="8" name="Group 7">
            <a:extLst>
              <a:ext uri="{FF2B5EF4-FFF2-40B4-BE49-F238E27FC236}">
                <a16:creationId xmlns:a16="http://schemas.microsoft.com/office/drawing/2014/main" id="{C4BA0072-5DAB-91BF-77AF-A30C2195ABBA}"/>
              </a:ext>
              <a:ext uri="{C183D7F6-B498-43B3-948B-1728B52AA6E4}">
                <adec:decorative xmlns:adec="http://schemas.microsoft.com/office/drawing/2017/decorative" val="1"/>
              </a:ext>
            </a:extLst>
          </p:cNvPr>
          <p:cNvGrpSpPr/>
          <p:nvPr/>
        </p:nvGrpSpPr>
        <p:grpSpPr>
          <a:xfrm>
            <a:off x="-2" y="1264165"/>
            <a:ext cx="12192002" cy="5300147"/>
            <a:chOff x="-2" y="1264165"/>
            <a:chExt cx="12192002" cy="5300147"/>
          </a:xfrm>
        </p:grpSpPr>
        <p:sp>
          <p:nvSpPr>
            <p:cNvPr id="10" name="Rectangle: Top Corners Rounded 9">
              <a:extLst>
                <a:ext uri="{FF2B5EF4-FFF2-40B4-BE49-F238E27FC236}">
                  <a16:creationId xmlns:a16="http://schemas.microsoft.com/office/drawing/2014/main" id="{FEB25DB2-A024-DB7D-BC06-1EFE398B0EAB}"/>
                </a:ext>
                <a:ext uri="{C183D7F6-B498-43B3-948B-1728B52AA6E4}">
                  <adec:decorative xmlns:adec="http://schemas.microsoft.com/office/drawing/2017/decorative" val="1"/>
                </a:ext>
              </a:extLst>
            </p:cNvPr>
            <p:cNvSpPr/>
            <p:nvPr/>
          </p:nvSpPr>
          <p:spPr bwMode="auto">
            <a:xfrm rot="5400000" flipH="1">
              <a:off x="3791571" y="-1417019"/>
              <a:ext cx="4608182" cy="11027451"/>
            </a:xfrm>
            <a:prstGeom prst="round2SameRect">
              <a:avLst>
                <a:gd name="adj1" fmla="val 5345"/>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2" name="Rectangle: Top Corners Rounded 21">
              <a:extLst>
                <a:ext uri="{FF2B5EF4-FFF2-40B4-BE49-F238E27FC236}">
                  <a16:creationId xmlns:a16="http://schemas.microsoft.com/office/drawing/2014/main" id="{19FD24B5-3CCC-CDD8-FE96-23CB6E7F3E06}"/>
                </a:ext>
                <a:ext uri="{C183D7F6-B498-43B3-948B-1728B52AA6E4}">
                  <adec:decorative xmlns:adec="http://schemas.microsoft.com/office/drawing/2017/decorative" val="1"/>
                </a:ext>
              </a:extLst>
            </p:cNvPr>
            <p:cNvSpPr/>
            <p:nvPr/>
          </p:nvSpPr>
          <p:spPr bwMode="auto">
            <a:xfrm rot="16200000">
              <a:off x="8602126" y="3219760"/>
              <a:ext cx="548761" cy="5459413"/>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1" name="Rectangle: Top Corners Rounded 10">
              <a:extLst>
                <a:ext uri="{FF2B5EF4-FFF2-40B4-BE49-F238E27FC236}">
                  <a16:creationId xmlns:a16="http://schemas.microsoft.com/office/drawing/2014/main" id="{3D4F14F0-5359-EC1C-9536-487909C95B5A}"/>
                </a:ext>
                <a:ext uri="{C183D7F6-B498-43B3-948B-1728B52AA6E4}">
                  <adec:decorative xmlns:adec="http://schemas.microsoft.com/office/drawing/2017/decorative" val="1"/>
                </a:ext>
              </a:extLst>
            </p:cNvPr>
            <p:cNvSpPr/>
            <p:nvPr/>
          </p:nvSpPr>
          <p:spPr bwMode="auto">
            <a:xfrm rot="5400000" flipH="1">
              <a:off x="5645760" y="-3564302"/>
              <a:ext cx="651578" cy="10770122"/>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DB98E444-B365-8230-EF67-B3C7C8ED3B3C}"/>
                </a:ext>
                <a:ext uri="{C183D7F6-B498-43B3-948B-1728B52AA6E4}">
                  <adec:decorative xmlns:adec="http://schemas.microsoft.com/office/drawing/2017/decorative" val="1"/>
                </a:ext>
              </a:extLst>
            </p:cNvPr>
            <p:cNvGrpSpPr>
              <a:grpSpLocks/>
            </p:cNvGrpSpPr>
            <p:nvPr/>
          </p:nvGrpSpPr>
          <p:grpSpPr>
            <a:xfrm>
              <a:off x="10751365" y="1540350"/>
              <a:ext cx="560818" cy="560818"/>
              <a:chOff x="10890332" y="1293129"/>
              <a:chExt cx="529550" cy="529550"/>
            </a:xfrm>
          </p:grpSpPr>
          <p:sp>
            <p:nvSpPr>
              <p:cNvPr id="13" name="Oval 12">
                <a:extLst>
                  <a:ext uri="{FF2B5EF4-FFF2-40B4-BE49-F238E27FC236}">
                    <a16:creationId xmlns:a16="http://schemas.microsoft.com/office/drawing/2014/main" id="{6AA6A635-C900-F6C3-CC0A-CB8D4086046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4" name="Arc 13">
                <a:extLst>
                  <a:ext uri="{FF2B5EF4-FFF2-40B4-BE49-F238E27FC236}">
                    <a16:creationId xmlns:a16="http://schemas.microsoft.com/office/drawing/2014/main" id="{C25FF253-84C3-723E-DB15-9BC8B7A19F3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5" name="Arc 6_1">
                <a:extLst>
                  <a:ext uri="{FF2B5EF4-FFF2-40B4-BE49-F238E27FC236}">
                    <a16:creationId xmlns:a16="http://schemas.microsoft.com/office/drawing/2014/main" id="{D7CE100F-B350-EC27-3AED-00447903283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6" name="Arc 6_1_1">
                <a:extLst>
                  <a:ext uri="{FF2B5EF4-FFF2-40B4-BE49-F238E27FC236}">
                    <a16:creationId xmlns:a16="http://schemas.microsoft.com/office/drawing/2014/main" id="{76E2DDC8-D767-6C14-3938-F8782D42AEB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bg1"/>
                  </a:solidFill>
                  <a:latin typeface="+mj-lt"/>
                  <a:cs typeface="Segoe UI" pitchFamily="34" charset="0"/>
                </a:endParaRPr>
              </a:p>
            </p:txBody>
          </p:sp>
          <p:sp>
            <p:nvSpPr>
              <p:cNvPr id="17" name="Oval 16">
                <a:extLst>
                  <a:ext uri="{FF2B5EF4-FFF2-40B4-BE49-F238E27FC236}">
                    <a16:creationId xmlns:a16="http://schemas.microsoft.com/office/drawing/2014/main" id="{8B7BF622-1E07-0089-580E-35EB6F07191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latin typeface="+mj-lt"/>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F00AB613-BF6C-A2B8-229F-0C3F5D61E8DA}"/>
                </a:ext>
                <a:ext uri="{C183D7F6-B498-43B3-948B-1728B52AA6E4}">
                  <adec:decorative xmlns:adec="http://schemas.microsoft.com/office/drawing/2017/decorative" val="1"/>
                </a:ext>
              </a:extLst>
            </p:cNvPr>
            <p:cNvGrpSpPr/>
            <p:nvPr/>
          </p:nvGrpSpPr>
          <p:grpSpPr>
            <a:xfrm>
              <a:off x="-2" y="1264165"/>
              <a:ext cx="12192002" cy="5300147"/>
              <a:chOff x="-2" y="1530865"/>
              <a:chExt cx="12192002" cy="5300147"/>
            </a:xfrm>
          </p:grpSpPr>
          <p:sp>
            <p:nvSpPr>
              <p:cNvPr id="4" name="Arrow: Bent 3">
                <a:extLst>
                  <a:ext uri="{FF2B5EF4-FFF2-40B4-BE49-F238E27FC236}">
                    <a16:creationId xmlns:a16="http://schemas.microsoft.com/office/drawing/2014/main" id="{F365CAA8-473B-D51A-D775-AC21662E555F}"/>
                  </a:ext>
                  <a:ext uri="{C183D7F6-B498-43B3-948B-1728B52AA6E4}">
                    <adec:decorative xmlns:adec="http://schemas.microsoft.com/office/drawing/2017/decorative" val="1"/>
                  </a:ext>
                </a:extLst>
              </p:cNvPr>
              <p:cNvSpPr/>
              <p:nvPr/>
            </p:nvSpPr>
            <p:spPr bwMode="auto">
              <a:xfrm rot="5400000">
                <a:off x="-1995509" y="35263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6" name="Arrow: Bent 5">
                <a:extLst>
                  <a:ext uri="{FF2B5EF4-FFF2-40B4-BE49-F238E27FC236}">
                    <a16:creationId xmlns:a16="http://schemas.microsoft.com/office/drawing/2014/main" id="{1AD75987-3FA5-056D-321E-EF054A207EE4}"/>
                  </a:ext>
                  <a:ext uri="{C183D7F6-B498-43B3-948B-1728B52AA6E4}">
                    <adec:decorative xmlns:adec="http://schemas.microsoft.com/office/drawing/2017/decorative" val="1"/>
                  </a:ext>
                </a:extLst>
              </p:cNvPr>
              <p:cNvSpPr/>
              <p:nvPr/>
            </p:nvSpPr>
            <p:spPr bwMode="auto">
              <a:xfrm flipV="1">
                <a:off x="581937" y="5777283"/>
                <a:ext cx="11610063" cy="1053729"/>
              </a:xfrm>
              <a:prstGeom prst="bentArrow">
                <a:avLst>
                  <a:gd name="adj1" fmla="val 25000"/>
                  <a:gd name="adj2" fmla="val 0"/>
                  <a:gd name="adj3" fmla="val 25000"/>
                  <a:gd name="adj4" fmla="val 1356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grpSp>
      <p:sp>
        <p:nvSpPr>
          <p:cNvPr id="23" name="TextBox 22">
            <a:extLst>
              <a:ext uri="{FF2B5EF4-FFF2-40B4-BE49-F238E27FC236}">
                <a16:creationId xmlns:a16="http://schemas.microsoft.com/office/drawing/2014/main" id="{99D634DE-259C-EED3-3E9B-06E7B44B7AA1}"/>
              </a:ext>
            </a:extLst>
          </p:cNvPr>
          <p:cNvSpPr txBox="1"/>
          <p:nvPr/>
        </p:nvSpPr>
        <p:spPr>
          <a:xfrm>
            <a:off x="876300" y="1666871"/>
            <a:ext cx="9768074" cy="307777"/>
          </a:xfrm>
          <a:prstGeom prst="rect">
            <a:avLst/>
          </a:prstGeom>
          <a:noFill/>
        </p:spPr>
        <p:txBody>
          <a:bodyPr wrap="square" lIns="0" tIns="0" rIns="0" bIns="0">
            <a:spAutoFit/>
          </a:bodyPr>
          <a:lstStyle/>
          <a:p>
            <a:r>
              <a:rPr lang="en-US" sz="2000">
                <a:solidFill>
                  <a:schemeClr val="bg1"/>
                </a:solidFill>
                <a:latin typeface="+mj-lt"/>
              </a:rPr>
              <a:t>Some policies are commonly used across various customer types and scenarios:</a:t>
            </a:r>
          </a:p>
        </p:txBody>
      </p:sp>
      <p:sp>
        <p:nvSpPr>
          <p:cNvPr id="5" name="Script_F03A" title="Icon of an unrolled document with writing on it">
            <a:extLst>
              <a:ext uri="{FF2B5EF4-FFF2-40B4-BE49-F238E27FC236}">
                <a16:creationId xmlns:a16="http://schemas.microsoft.com/office/drawing/2014/main" id="{FF8541D5-3E2B-5012-5D8C-8336A89DD17F}"/>
              </a:ext>
            </a:extLst>
          </p:cNvPr>
          <p:cNvSpPr>
            <a:spLocks noChangeAspect="1" noEditPoints="1"/>
          </p:cNvSpPr>
          <p:nvPr/>
        </p:nvSpPr>
        <p:spPr bwMode="auto">
          <a:xfrm>
            <a:off x="10886254" y="1675168"/>
            <a:ext cx="291040" cy="291182"/>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Content Placeholder 2">
            <a:extLst>
              <a:ext uri="{FF2B5EF4-FFF2-40B4-BE49-F238E27FC236}">
                <a16:creationId xmlns:a16="http://schemas.microsoft.com/office/drawing/2014/main" id="{6C706FEC-0C63-FA19-AB2E-CD3A018E999E}"/>
              </a:ext>
            </a:extLst>
          </p:cNvPr>
          <p:cNvSpPr txBox="1">
            <a:spLocks/>
          </p:cNvSpPr>
          <p:nvPr/>
        </p:nvSpPr>
        <p:spPr>
          <a:xfrm>
            <a:off x="815024" y="2220958"/>
            <a:ext cx="5077776" cy="373948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SzPct val="100000"/>
              <a:buFont typeface="Arial" panose="020B0604020202020204" pitchFamily="34" charset="0"/>
              <a:buChar char="•"/>
            </a:pPr>
            <a:r>
              <a:rPr lang="en-US" sz="1600" dirty="0"/>
              <a:t>Block access for unknown or unsupported device platform</a:t>
            </a:r>
          </a:p>
          <a:p>
            <a:pPr>
              <a:spcBef>
                <a:spcPts val="600"/>
              </a:spcBef>
              <a:buSzPct val="100000"/>
              <a:buFont typeface="Arial" panose="020B0604020202020204" pitchFamily="34" charset="0"/>
              <a:buChar char="•"/>
            </a:pPr>
            <a:r>
              <a:rPr lang="en-US" sz="1600" dirty="0"/>
              <a:t>No persistent browser session</a:t>
            </a:r>
          </a:p>
          <a:p>
            <a:pPr>
              <a:spcBef>
                <a:spcPts val="600"/>
              </a:spcBef>
              <a:buSzPct val="100000"/>
              <a:buFont typeface="Arial" panose="020B0604020202020204" pitchFamily="34" charset="0"/>
              <a:buChar char="•"/>
            </a:pPr>
            <a:r>
              <a:rPr lang="en-US" sz="1600" dirty="0"/>
              <a:t>Require approved client apps or app protection</a:t>
            </a:r>
          </a:p>
          <a:p>
            <a:pPr>
              <a:spcBef>
                <a:spcPts val="600"/>
              </a:spcBef>
              <a:buSzPct val="100000"/>
              <a:buFont typeface="Arial" panose="020B0604020202020204" pitchFamily="34" charset="0"/>
              <a:buChar char="•"/>
            </a:pPr>
            <a:r>
              <a:rPr lang="en-US" sz="1600" dirty="0"/>
              <a:t>Require a compliant device, Microsoft Entra hybrid joined device, or multifactor authentication for all users</a:t>
            </a:r>
          </a:p>
          <a:p>
            <a:pPr>
              <a:spcBef>
                <a:spcPts val="600"/>
              </a:spcBef>
              <a:buSzPct val="100000"/>
              <a:buFont typeface="Arial" panose="020B0604020202020204" pitchFamily="34" charset="0"/>
              <a:buChar char="•"/>
            </a:pPr>
            <a:r>
              <a:rPr lang="en-US" sz="1600" dirty="0"/>
              <a:t>Require compliant or Microsoft Entra hybrid joined device for administrators</a:t>
            </a:r>
          </a:p>
          <a:p>
            <a:pPr>
              <a:spcBef>
                <a:spcPts val="600"/>
              </a:spcBef>
              <a:buSzPct val="100000"/>
              <a:buFont typeface="Arial" panose="020B0604020202020204" pitchFamily="34" charset="0"/>
              <a:buChar char="•"/>
            </a:pPr>
            <a:r>
              <a:rPr lang="en-US" sz="1600" dirty="0"/>
              <a:t>Require multifactor authentication for guest access</a:t>
            </a:r>
          </a:p>
          <a:p>
            <a:pPr>
              <a:spcBef>
                <a:spcPts val="600"/>
              </a:spcBef>
              <a:buSzPct val="100000"/>
              <a:buFont typeface="Arial" panose="020B0604020202020204" pitchFamily="34" charset="0"/>
              <a:buChar char="•"/>
            </a:pPr>
            <a:r>
              <a:rPr lang="en-US" sz="1600" dirty="0"/>
              <a:t>Securing security info registration</a:t>
            </a:r>
          </a:p>
          <a:p>
            <a:pPr>
              <a:spcBef>
                <a:spcPts val="600"/>
              </a:spcBef>
              <a:buSzPct val="100000"/>
              <a:buFont typeface="Arial" panose="020B0604020202020204" pitchFamily="34" charset="0"/>
              <a:buChar char="•"/>
            </a:pPr>
            <a:r>
              <a:rPr lang="en-US" sz="1600" dirty="0"/>
              <a:t>Use application enforced restrictions for unmanaged devices</a:t>
            </a:r>
            <a:endParaRPr lang="de-DE" sz="1600" dirty="0"/>
          </a:p>
        </p:txBody>
      </p:sp>
      <p:sp>
        <p:nvSpPr>
          <p:cNvPr id="20" name="Content Placeholder 3">
            <a:extLst>
              <a:ext uri="{FF2B5EF4-FFF2-40B4-BE49-F238E27FC236}">
                <a16:creationId xmlns:a16="http://schemas.microsoft.com/office/drawing/2014/main" id="{C4E282BA-A403-2043-54B8-AFD9EED3E04E}"/>
              </a:ext>
            </a:extLst>
          </p:cNvPr>
          <p:cNvSpPr txBox="1">
            <a:spLocks/>
          </p:cNvSpPr>
          <p:nvPr/>
        </p:nvSpPr>
        <p:spPr>
          <a:xfrm>
            <a:off x="6300975" y="2220958"/>
            <a:ext cx="5077776" cy="210826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buSzPct val="100000"/>
              <a:buFont typeface="Arial" panose="020B0604020202020204" pitchFamily="34" charset="0"/>
              <a:buChar char="•"/>
            </a:pPr>
            <a:r>
              <a:rPr lang="en-US" sz="1600" dirty="0"/>
              <a:t>Sign-in risk-based multifactor authentication*</a:t>
            </a:r>
          </a:p>
          <a:p>
            <a:pPr>
              <a:spcBef>
                <a:spcPts val="600"/>
              </a:spcBef>
              <a:buSzPct val="100000"/>
              <a:buFont typeface="Arial" panose="020B0604020202020204" pitchFamily="34" charset="0"/>
              <a:buChar char="•"/>
            </a:pPr>
            <a:r>
              <a:rPr lang="en-US" sz="1600" dirty="0"/>
              <a:t>User risk-based password change*</a:t>
            </a:r>
          </a:p>
          <a:p>
            <a:pPr>
              <a:spcBef>
                <a:spcPts val="600"/>
              </a:spcBef>
              <a:buSzPct val="100000"/>
              <a:buFont typeface="Arial" panose="020B0604020202020204" pitchFamily="34" charset="0"/>
              <a:buChar char="•"/>
            </a:pPr>
            <a:r>
              <a:rPr lang="en-US" sz="1600" dirty="0"/>
              <a:t>Block legacy authentication**</a:t>
            </a:r>
          </a:p>
          <a:p>
            <a:pPr>
              <a:spcBef>
                <a:spcPts val="600"/>
              </a:spcBef>
              <a:buSzPct val="100000"/>
              <a:buFont typeface="Arial" panose="020B0604020202020204" pitchFamily="34" charset="0"/>
              <a:buChar char="•"/>
            </a:pPr>
            <a:r>
              <a:rPr lang="en-US" sz="1600" dirty="0"/>
              <a:t>Require multifactor authentication for admins**</a:t>
            </a:r>
          </a:p>
          <a:p>
            <a:pPr>
              <a:spcBef>
                <a:spcPts val="600"/>
              </a:spcBef>
              <a:buSzPct val="100000"/>
              <a:buFont typeface="Arial" panose="020B0604020202020204" pitchFamily="34" charset="0"/>
              <a:buChar char="•"/>
            </a:pPr>
            <a:r>
              <a:rPr lang="en-US" sz="1600" dirty="0"/>
              <a:t>Require multifactor authentication for all users**</a:t>
            </a:r>
          </a:p>
          <a:p>
            <a:pPr>
              <a:spcBef>
                <a:spcPts val="600"/>
              </a:spcBef>
              <a:buSzPct val="100000"/>
              <a:buFont typeface="Arial" panose="020B0604020202020204" pitchFamily="34" charset="0"/>
              <a:buChar char="•"/>
            </a:pPr>
            <a:r>
              <a:rPr lang="en-US" sz="1600" dirty="0"/>
              <a:t>Require multifactor authentication for Azure management**</a:t>
            </a:r>
          </a:p>
        </p:txBody>
      </p:sp>
      <p:sp>
        <p:nvSpPr>
          <p:cNvPr id="7" name="TextBox 6">
            <a:extLst>
              <a:ext uri="{FF2B5EF4-FFF2-40B4-BE49-F238E27FC236}">
                <a16:creationId xmlns:a16="http://schemas.microsoft.com/office/drawing/2014/main" id="{DBDF9185-BAC5-8976-BB47-45E76EB4AE39}"/>
              </a:ext>
            </a:extLst>
          </p:cNvPr>
          <p:cNvSpPr txBox="1"/>
          <p:nvPr/>
        </p:nvSpPr>
        <p:spPr>
          <a:xfrm>
            <a:off x="6300976" y="5751977"/>
            <a:ext cx="5077776" cy="394980"/>
          </a:xfrm>
          <a:prstGeom prst="rect">
            <a:avLst/>
          </a:prstGeom>
          <a:noFill/>
        </p:spPr>
        <p:txBody>
          <a:bodyPr wrap="square" lIns="0" tIns="0" rIns="0" bIns="0" rtlCol="0">
            <a:spAutoFit/>
          </a:bodyPr>
          <a:lstStyle/>
          <a:p>
            <a:pPr defTabSz="914367">
              <a:spcAft>
                <a:spcPts val="200"/>
              </a:spcAft>
            </a:pPr>
            <a:r>
              <a:rPr lang="en-US" sz="1200" i="1" dirty="0"/>
              <a:t>*Requires Entra ID Premium P2</a:t>
            </a:r>
          </a:p>
          <a:p>
            <a:pPr defTabSz="914367">
              <a:spcAft>
                <a:spcPts val="200"/>
              </a:spcAft>
            </a:pPr>
            <a:r>
              <a:rPr lang="en-US" sz="1200" i="1" dirty="0"/>
              <a:t>**These four policies provide similar functionality enabled by security defaults</a:t>
            </a:r>
          </a:p>
        </p:txBody>
      </p:sp>
    </p:spTree>
    <p:extLst>
      <p:ext uri="{BB962C8B-B14F-4D97-AF65-F5344CB8AC3E}">
        <p14:creationId xmlns:p14="http://schemas.microsoft.com/office/powerpoint/2010/main" val="221549752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37F0-3B87-479A-931E-DE9A94FE5369}"/>
              </a:ext>
            </a:extLst>
          </p:cNvPr>
          <p:cNvSpPr>
            <a:spLocks noGrp="1"/>
          </p:cNvSpPr>
          <p:nvPr>
            <p:ph type="title"/>
          </p:nvPr>
        </p:nvSpPr>
        <p:spPr>
          <a:xfrm>
            <a:off x="588263" y="457200"/>
            <a:ext cx="11018520" cy="492443"/>
          </a:xfrm>
        </p:spPr>
        <p:txBody>
          <a:bodyPr/>
          <a:lstStyle/>
          <a:p>
            <a:r>
              <a:rPr lang="en-NZ" sz="3200" dirty="0"/>
              <a:t>Break-glass accounts</a:t>
            </a:r>
          </a:p>
        </p:txBody>
      </p:sp>
      <p:sp>
        <p:nvSpPr>
          <p:cNvPr id="21" name="Rectangle: Rounded Corners 20">
            <a:extLst>
              <a:ext uri="{FF2B5EF4-FFF2-40B4-BE49-F238E27FC236}">
                <a16:creationId xmlns:a16="http://schemas.microsoft.com/office/drawing/2014/main" id="{6AB6E18B-85D1-1F35-20F0-047154979D7A}"/>
              </a:ext>
              <a:ext uri="{C183D7F6-B498-43B3-948B-1728B52AA6E4}">
                <adec:decorative xmlns:adec="http://schemas.microsoft.com/office/drawing/2017/decorative" val="1"/>
              </a:ext>
            </a:extLst>
          </p:cNvPr>
          <p:cNvSpPr/>
          <p:nvPr/>
        </p:nvSpPr>
        <p:spPr bwMode="auto">
          <a:xfrm>
            <a:off x="588963" y="1564376"/>
            <a:ext cx="11011028" cy="4422964"/>
          </a:xfrm>
          <a:prstGeom prst="roundRect">
            <a:avLst>
              <a:gd name="adj" fmla="val 4494"/>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43" name="Rectangle: Top Corners Rounded 42">
            <a:extLst>
              <a:ext uri="{FF2B5EF4-FFF2-40B4-BE49-F238E27FC236}">
                <a16:creationId xmlns:a16="http://schemas.microsoft.com/office/drawing/2014/main" id="{6BB2BAEF-4A6C-A41A-140F-3750461C0E31}"/>
              </a:ext>
              <a:ext uri="{C183D7F6-B498-43B3-948B-1728B52AA6E4}">
                <adec:decorative xmlns:adec="http://schemas.microsoft.com/office/drawing/2017/decorative" val="1"/>
              </a:ext>
            </a:extLst>
          </p:cNvPr>
          <p:cNvSpPr/>
          <p:nvPr/>
        </p:nvSpPr>
        <p:spPr bwMode="auto">
          <a:xfrm rot="16200000" flipH="1">
            <a:off x="-1894137" y="3264857"/>
            <a:ext cx="4754588" cy="1022001"/>
          </a:xfrm>
          <a:prstGeom prst="round2SameRect">
            <a:avLst>
              <a:gd name="adj1" fmla="val 0"/>
              <a:gd name="adj2" fmla="val 11714"/>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428C603A-95A5-CBDF-ED0E-CB2E28CD8CCC}"/>
              </a:ext>
              <a:ext uri="{C183D7F6-B498-43B3-948B-1728B52AA6E4}">
                <adec:decorative xmlns:adec="http://schemas.microsoft.com/office/drawing/2017/decorative" val="1"/>
              </a:ext>
            </a:extLst>
          </p:cNvPr>
          <p:cNvGrpSpPr>
            <a:grpSpLocks/>
          </p:cNvGrpSpPr>
          <p:nvPr/>
        </p:nvGrpSpPr>
        <p:grpSpPr>
          <a:xfrm>
            <a:off x="691242" y="2133335"/>
            <a:ext cx="605832" cy="605832"/>
            <a:chOff x="10890332" y="1293129"/>
            <a:chExt cx="529550" cy="529550"/>
          </a:xfrm>
        </p:grpSpPr>
        <p:sp>
          <p:nvSpPr>
            <p:cNvPr id="23" name="Oval 22">
              <a:extLst>
                <a:ext uri="{FF2B5EF4-FFF2-40B4-BE49-F238E27FC236}">
                  <a16:creationId xmlns:a16="http://schemas.microsoft.com/office/drawing/2014/main" id="{2C1D48DE-3332-6AEB-EF81-514933C2EA1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4" name="Arc 23">
              <a:extLst>
                <a:ext uri="{FF2B5EF4-FFF2-40B4-BE49-F238E27FC236}">
                  <a16:creationId xmlns:a16="http://schemas.microsoft.com/office/drawing/2014/main" id="{5066E2B0-90AD-78ED-E144-B39128FE4FCF}"/>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5" name="Arc 6_1">
              <a:extLst>
                <a:ext uri="{FF2B5EF4-FFF2-40B4-BE49-F238E27FC236}">
                  <a16:creationId xmlns:a16="http://schemas.microsoft.com/office/drawing/2014/main" id="{796399FF-11AC-D998-80FE-591CB2CCA11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6_1_1">
              <a:extLst>
                <a:ext uri="{FF2B5EF4-FFF2-40B4-BE49-F238E27FC236}">
                  <a16:creationId xmlns:a16="http://schemas.microsoft.com/office/drawing/2014/main" id="{A6864DF9-AE24-CF1E-B117-B97445B74F2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Oval 26">
              <a:extLst>
                <a:ext uri="{FF2B5EF4-FFF2-40B4-BE49-F238E27FC236}">
                  <a16:creationId xmlns:a16="http://schemas.microsoft.com/office/drawing/2014/main" id="{9A8D6AB4-80AA-768C-3139-26276E6451C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90C37A17-DA5E-4696-AF8E-4851038F807E}"/>
              </a:ext>
              <a:ext uri="{C183D7F6-B498-43B3-948B-1728B52AA6E4}">
                <adec:decorative xmlns:adec="http://schemas.microsoft.com/office/drawing/2017/decorative" val="1"/>
              </a:ext>
            </a:extLst>
          </p:cNvPr>
          <p:cNvGrpSpPr>
            <a:grpSpLocks/>
          </p:cNvGrpSpPr>
          <p:nvPr/>
        </p:nvGrpSpPr>
        <p:grpSpPr>
          <a:xfrm>
            <a:off x="691242" y="3559078"/>
            <a:ext cx="605832" cy="605832"/>
            <a:chOff x="10890332" y="1293129"/>
            <a:chExt cx="529550" cy="529550"/>
          </a:xfrm>
        </p:grpSpPr>
        <p:sp>
          <p:nvSpPr>
            <p:cNvPr id="45" name="Oval 44">
              <a:extLst>
                <a:ext uri="{FF2B5EF4-FFF2-40B4-BE49-F238E27FC236}">
                  <a16:creationId xmlns:a16="http://schemas.microsoft.com/office/drawing/2014/main" id="{357D9ED0-34BE-730D-14A6-DE2E6E0B22D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6" name="Arc 45">
              <a:extLst>
                <a:ext uri="{FF2B5EF4-FFF2-40B4-BE49-F238E27FC236}">
                  <a16:creationId xmlns:a16="http://schemas.microsoft.com/office/drawing/2014/main" id="{D80E7F8E-0DE7-20F7-B895-6651877104C0}"/>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7" name="Arc 6_1">
              <a:extLst>
                <a:ext uri="{FF2B5EF4-FFF2-40B4-BE49-F238E27FC236}">
                  <a16:creationId xmlns:a16="http://schemas.microsoft.com/office/drawing/2014/main" id="{6F41B365-96BC-2442-6B27-2895ACBA699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8" name="Arc 6_1_1">
              <a:extLst>
                <a:ext uri="{FF2B5EF4-FFF2-40B4-BE49-F238E27FC236}">
                  <a16:creationId xmlns:a16="http://schemas.microsoft.com/office/drawing/2014/main" id="{557223F0-BA63-DB55-0CA2-2EF5852070C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9" name="Oval 48">
              <a:extLst>
                <a:ext uri="{FF2B5EF4-FFF2-40B4-BE49-F238E27FC236}">
                  <a16:creationId xmlns:a16="http://schemas.microsoft.com/office/drawing/2014/main" id="{9AF99439-2E09-817F-0E31-B2CE4832696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BF73A651-BC12-7FC5-6193-7B09507A85B1}"/>
              </a:ext>
              <a:ext uri="{C183D7F6-B498-43B3-948B-1728B52AA6E4}">
                <adec:decorative xmlns:adec="http://schemas.microsoft.com/office/drawing/2017/decorative" val="1"/>
              </a:ext>
            </a:extLst>
          </p:cNvPr>
          <p:cNvGrpSpPr>
            <a:grpSpLocks/>
          </p:cNvGrpSpPr>
          <p:nvPr/>
        </p:nvGrpSpPr>
        <p:grpSpPr>
          <a:xfrm>
            <a:off x="691242" y="4918405"/>
            <a:ext cx="605832" cy="605832"/>
            <a:chOff x="10890332" y="1293129"/>
            <a:chExt cx="529550" cy="529550"/>
          </a:xfrm>
        </p:grpSpPr>
        <p:sp>
          <p:nvSpPr>
            <p:cNvPr id="51" name="Oval 50">
              <a:extLst>
                <a:ext uri="{FF2B5EF4-FFF2-40B4-BE49-F238E27FC236}">
                  <a16:creationId xmlns:a16="http://schemas.microsoft.com/office/drawing/2014/main" id="{D5C29182-F8DD-2877-FE5E-1F216B8DE7F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2" name="Arc 51">
              <a:extLst>
                <a:ext uri="{FF2B5EF4-FFF2-40B4-BE49-F238E27FC236}">
                  <a16:creationId xmlns:a16="http://schemas.microsoft.com/office/drawing/2014/main" id="{168B956E-2E9B-A637-4450-0E2DA362C43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3" name="Arc 6_1">
              <a:extLst>
                <a:ext uri="{FF2B5EF4-FFF2-40B4-BE49-F238E27FC236}">
                  <a16:creationId xmlns:a16="http://schemas.microsoft.com/office/drawing/2014/main" id="{C8353937-ABC9-6047-218A-134EFE24D86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4" name="Arc 6_1_1">
              <a:extLst>
                <a:ext uri="{FF2B5EF4-FFF2-40B4-BE49-F238E27FC236}">
                  <a16:creationId xmlns:a16="http://schemas.microsoft.com/office/drawing/2014/main" id="{B3C1AEE9-F789-E7DF-ED37-B98AEB884A6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Oval 54">
              <a:extLst>
                <a:ext uri="{FF2B5EF4-FFF2-40B4-BE49-F238E27FC236}">
                  <a16:creationId xmlns:a16="http://schemas.microsoft.com/office/drawing/2014/main" id="{F02BCB17-44E2-C144-4250-9C082E512C9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11" name="Group 10" descr="A link that goes to slide no 17 titled &quot;Zero Trust Architecture Policy Enforcement Elements)">
            <a:extLst>
              <a:ext uri="{FF2B5EF4-FFF2-40B4-BE49-F238E27FC236}">
                <a16:creationId xmlns:a16="http://schemas.microsoft.com/office/drawing/2014/main" id="{D327C92D-BEA7-1F8B-0A73-83263B2DF3AC}"/>
              </a:ext>
              <a:ext uri="{C183D7F6-B498-43B3-948B-1728B52AA6E4}">
                <adec:decorative xmlns:adec="http://schemas.microsoft.com/office/drawing/2017/decorative" val="0"/>
              </a:ext>
            </a:extLst>
          </p:cNvPr>
          <p:cNvGrpSpPr/>
          <p:nvPr/>
        </p:nvGrpSpPr>
        <p:grpSpPr>
          <a:xfrm>
            <a:off x="11403808" y="157163"/>
            <a:ext cx="788194" cy="428627"/>
            <a:chOff x="11403808" y="157163"/>
            <a:chExt cx="788194" cy="428627"/>
          </a:xfrm>
        </p:grpSpPr>
        <p:sp>
          <p:nvSpPr>
            <p:cNvPr id="12" name="Rectangle: Top Corners Rounded 11">
              <a:extLst>
                <a:ext uri="{FF2B5EF4-FFF2-40B4-BE49-F238E27FC236}">
                  <a16:creationId xmlns:a16="http://schemas.microsoft.com/office/drawing/2014/main" id="{E7C71875-2680-98E8-F0E4-11848C0C659C}"/>
                </a:ext>
              </a:extLst>
            </p:cNvPr>
            <p:cNvSpPr/>
            <p:nvPr/>
          </p:nvSpPr>
          <p:spPr>
            <a:xfrm rot="5400000" flipV="1">
              <a:off x="11583591" y="-22620"/>
              <a:ext cx="428627" cy="788194"/>
            </a:xfrm>
            <a:prstGeom prst="round2SameRect">
              <a:avLst>
                <a:gd name="adj1" fmla="val 50000"/>
                <a:gd name="adj2" fmla="val 0"/>
              </a:avLst>
            </a:prstGeom>
            <a:solidFill>
              <a:srgbClr val="C3E5FF"/>
            </a:solidFill>
            <a:ln w="751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122AE64E-EA51-53CB-7FD4-78E1294785B3}"/>
                </a:ext>
              </a:extLst>
            </p:cNvPr>
            <p:cNvSpPr/>
            <p:nvPr/>
          </p:nvSpPr>
          <p:spPr>
            <a:xfrm rot="10800000" flipV="1">
              <a:off x="11441906" y="195263"/>
              <a:ext cx="352426" cy="352425"/>
            </a:xfrm>
            <a:custGeom>
              <a:avLst/>
              <a:gdLst>
                <a:gd name="connsiteX0" fmla="*/ 4 w 352426"/>
                <a:gd name="connsiteY0" fmla="*/ 176217 h 352425"/>
                <a:gd name="connsiteX1" fmla="*/ 176217 w 352426"/>
                <a:gd name="connsiteY1" fmla="*/ 4 h 352425"/>
                <a:gd name="connsiteX2" fmla="*/ 352430 w 352426"/>
                <a:gd name="connsiteY2" fmla="*/ 176217 h 352425"/>
                <a:gd name="connsiteX3" fmla="*/ 176217 w 352426"/>
                <a:gd name="connsiteY3" fmla="*/ 352429 h 352425"/>
                <a:gd name="connsiteX4" fmla="*/ 4 w 352426"/>
                <a:gd name="connsiteY4" fmla="*/ 176217 h 352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426" h="352425">
                  <a:moveTo>
                    <a:pt x="4" y="176217"/>
                  </a:moveTo>
                  <a:cubicBezTo>
                    <a:pt x="4" y="78897"/>
                    <a:pt x="78897" y="4"/>
                    <a:pt x="176217" y="4"/>
                  </a:cubicBezTo>
                  <a:cubicBezTo>
                    <a:pt x="273537" y="4"/>
                    <a:pt x="352430" y="78897"/>
                    <a:pt x="352430" y="176217"/>
                  </a:cubicBezTo>
                  <a:cubicBezTo>
                    <a:pt x="352430" y="273536"/>
                    <a:pt x="273537" y="352429"/>
                    <a:pt x="176217" y="352429"/>
                  </a:cubicBezTo>
                  <a:cubicBezTo>
                    <a:pt x="78897" y="352429"/>
                    <a:pt x="4" y="273536"/>
                    <a:pt x="4" y="176217"/>
                  </a:cubicBezTo>
                  <a:close/>
                </a:path>
              </a:pathLst>
            </a:custGeom>
            <a:solidFill>
              <a:srgbClr val="FFFFFF"/>
            </a:solidFill>
            <a:ln w="7510" cap="flat">
              <a:noFill/>
              <a:prstDash val="solid"/>
              <a:miter/>
            </a:ln>
          </p:spPr>
          <p:txBody>
            <a:bodyPr rtlCol="0" anchor="ctr"/>
            <a:lstStyle/>
            <a:p>
              <a:endParaRPr lang="en-US"/>
            </a:p>
          </p:txBody>
        </p:sp>
        <p:grpSp>
          <p:nvGrpSpPr>
            <p:cNvPr id="14" name="Group 13">
              <a:extLst>
                <a:ext uri="{FF2B5EF4-FFF2-40B4-BE49-F238E27FC236}">
                  <a16:creationId xmlns:a16="http://schemas.microsoft.com/office/drawing/2014/main" id="{C51D3B53-C041-E7B8-68AE-120134816122}"/>
                </a:ext>
                <a:ext uri="{C183D7F6-B498-43B3-948B-1728B52AA6E4}">
                  <adec:decorative xmlns:adec="http://schemas.microsoft.com/office/drawing/2017/decorative" val="1"/>
                </a:ext>
              </a:extLst>
            </p:cNvPr>
            <p:cNvGrpSpPr>
              <a:grpSpLocks/>
            </p:cNvGrpSpPr>
            <p:nvPr/>
          </p:nvGrpSpPr>
          <p:grpSpPr>
            <a:xfrm>
              <a:off x="11441906" y="195264"/>
              <a:ext cx="352426" cy="352425"/>
              <a:chOff x="10890332" y="1293129"/>
              <a:chExt cx="529550" cy="529550"/>
            </a:xfrm>
          </p:grpSpPr>
          <p:sp>
            <p:nvSpPr>
              <p:cNvPr id="16" name="Oval 15">
                <a:hlinkClick r:id="" action="ppaction://noaction"/>
                <a:extLst>
                  <a:ext uri="{FF2B5EF4-FFF2-40B4-BE49-F238E27FC236}">
                    <a16:creationId xmlns:a16="http://schemas.microsoft.com/office/drawing/2014/main" id="{F411E9BD-26DF-90ED-F310-02C20EA0F04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16">
                <a:extLst>
                  <a:ext uri="{FF2B5EF4-FFF2-40B4-BE49-F238E27FC236}">
                    <a16:creationId xmlns:a16="http://schemas.microsoft.com/office/drawing/2014/main" id="{3D10E013-B375-62FE-0CF0-6D8B8497DC2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 name="Arc 6_1">
                <a:extLst>
                  <a:ext uri="{FF2B5EF4-FFF2-40B4-BE49-F238E27FC236}">
                    <a16:creationId xmlns:a16="http://schemas.microsoft.com/office/drawing/2014/main" id="{928BAD09-7133-A4E4-038B-FA24DEA7AED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9" name="Arc 6_1_1">
                <a:extLst>
                  <a:ext uri="{FF2B5EF4-FFF2-40B4-BE49-F238E27FC236}">
                    <a16:creationId xmlns:a16="http://schemas.microsoft.com/office/drawing/2014/main" id="{56F79ECA-FC18-7EB5-5388-C19AEFC3F33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0" name="Oval 19">
                <a:extLst>
                  <a:ext uri="{FF2B5EF4-FFF2-40B4-BE49-F238E27FC236}">
                    <a16:creationId xmlns:a16="http://schemas.microsoft.com/office/drawing/2014/main" id="{C836040F-FA3B-DB12-5DCD-CB70A29C871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5" name="Freeform: Shape 14">
              <a:extLst>
                <a:ext uri="{FF2B5EF4-FFF2-40B4-BE49-F238E27FC236}">
                  <a16:creationId xmlns:a16="http://schemas.microsoft.com/office/drawing/2014/main" id="{3C223ABE-2077-63B6-E71A-834D3CC0FAB7}"/>
                </a:ext>
              </a:extLst>
            </p:cNvPr>
            <p:cNvSpPr/>
            <p:nvPr/>
          </p:nvSpPr>
          <p:spPr>
            <a:xfrm>
              <a:off x="11546682" y="280989"/>
              <a:ext cx="142875" cy="180975"/>
            </a:xfrm>
            <a:custGeom>
              <a:avLst/>
              <a:gdLst>
                <a:gd name="connsiteX0" fmla="*/ 70323 w 142875"/>
                <a:gd name="connsiteY0" fmla="*/ 138960 h 180975"/>
                <a:gd name="connsiteX1" fmla="*/ 70323 w 142875"/>
                <a:gd name="connsiteY1" fmla="*/ -16 h 180975"/>
                <a:gd name="connsiteX2" fmla="*/ 104232 w 142875"/>
                <a:gd name="connsiteY2" fmla="*/ 27474 h 180975"/>
                <a:gd name="connsiteX3" fmla="*/ 70323 w 142875"/>
                <a:gd name="connsiteY3" fmla="*/ -16 h 180975"/>
                <a:gd name="connsiteX4" fmla="*/ 35652 w 142875"/>
                <a:gd name="connsiteY4" fmla="*/ 27474 h 180975"/>
                <a:gd name="connsiteX5" fmla="*/ -1496 w 142875"/>
                <a:gd name="connsiteY5" fmla="*/ 180959 h 180975"/>
                <a:gd name="connsiteX6" fmla="*/ 141380 w 142875"/>
                <a:gd name="connsiteY6" fmla="*/ 180959 h 180975"/>
                <a:gd name="connsiteX7" fmla="*/ 141380 w 142875"/>
                <a:gd name="connsiteY7" fmla="*/ 67182 h 180975"/>
                <a:gd name="connsiteX8" fmla="*/ -1496 w 142875"/>
                <a:gd name="connsiteY8" fmla="*/ 67182 h 180975"/>
                <a:gd name="connsiteX9" fmla="*/ -1496 w 142875"/>
                <a:gd name="connsiteY9" fmla="*/ 180959 h 180975"/>
                <a:gd name="connsiteX10" fmla="*/ -1496 w 142875"/>
                <a:gd name="connsiteY10" fmla="*/ 180959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80975">
                  <a:moveTo>
                    <a:pt x="70323" y="138960"/>
                  </a:moveTo>
                  <a:lnTo>
                    <a:pt x="70323" y="-16"/>
                  </a:lnTo>
                  <a:moveTo>
                    <a:pt x="104232" y="27474"/>
                  </a:moveTo>
                  <a:lnTo>
                    <a:pt x="70323" y="-16"/>
                  </a:lnTo>
                  <a:lnTo>
                    <a:pt x="35652" y="27474"/>
                  </a:lnTo>
                  <a:moveTo>
                    <a:pt x="-1496" y="180959"/>
                  </a:moveTo>
                  <a:lnTo>
                    <a:pt x="141380" y="180959"/>
                  </a:lnTo>
                  <a:lnTo>
                    <a:pt x="141380" y="67182"/>
                  </a:lnTo>
                  <a:lnTo>
                    <a:pt x="-1496" y="67182"/>
                  </a:lnTo>
                  <a:lnTo>
                    <a:pt x="-1496" y="180959"/>
                  </a:lnTo>
                  <a:lnTo>
                    <a:pt x="-1496" y="180959"/>
                  </a:lnTo>
                </a:path>
              </a:pathLst>
            </a:custGeom>
            <a:noFill/>
            <a:ln w="12517" cap="sq">
              <a:solidFill>
                <a:srgbClr val="0078D4"/>
              </a:solidFill>
              <a:prstDash val="solid"/>
              <a:miter/>
            </a:ln>
          </p:spPr>
          <p:txBody>
            <a:bodyPr rtlCol="0" anchor="ctr"/>
            <a:lstStyle/>
            <a:p>
              <a:endParaRPr lang="en-US"/>
            </a:p>
          </p:txBody>
        </p:sp>
      </p:grpSp>
      <p:sp>
        <p:nvSpPr>
          <p:cNvPr id="5" name="Lock" title="Icon of a padlock">
            <a:extLst>
              <a:ext uri="{FF2B5EF4-FFF2-40B4-BE49-F238E27FC236}">
                <a16:creationId xmlns:a16="http://schemas.microsoft.com/office/drawing/2014/main" id="{3C2D1E14-8D9A-C761-5527-48218017E934}"/>
              </a:ext>
            </a:extLst>
          </p:cNvPr>
          <p:cNvSpPr>
            <a:spLocks noChangeAspect="1" noEditPoints="1"/>
          </p:cNvSpPr>
          <p:nvPr/>
        </p:nvSpPr>
        <p:spPr bwMode="auto">
          <a:xfrm>
            <a:off x="872269" y="2265893"/>
            <a:ext cx="243778" cy="34071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TextBox 56">
            <a:extLst>
              <a:ext uri="{FF2B5EF4-FFF2-40B4-BE49-F238E27FC236}">
                <a16:creationId xmlns:a16="http://schemas.microsoft.com/office/drawing/2014/main" id="{E4EF8F23-27B5-BD9D-A4A8-DC0C23648E8E}"/>
              </a:ext>
            </a:extLst>
          </p:cNvPr>
          <p:cNvSpPr txBox="1"/>
          <p:nvPr/>
        </p:nvSpPr>
        <p:spPr>
          <a:xfrm>
            <a:off x="1473201" y="2066919"/>
            <a:ext cx="9930606" cy="615553"/>
          </a:xfrm>
          <a:prstGeom prst="rect">
            <a:avLst/>
          </a:prstGeom>
          <a:noFill/>
        </p:spPr>
        <p:txBody>
          <a:bodyPr wrap="square" lIns="0" tIns="0" rIns="0" bIns="0">
            <a:spAutoFit/>
          </a:bodyPr>
          <a:lstStyle/>
          <a:p>
            <a:pPr defTabSz="914367">
              <a:spcBef>
                <a:spcPts val="600"/>
              </a:spcBef>
              <a:spcAft>
                <a:spcPts val="1200"/>
              </a:spcAft>
            </a:pPr>
            <a:r>
              <a:rPr lang="en-NZ" sz="2000" dirty="0"/>
              <a:t>It is possible to lock out access when applying a policy to all cloud apps or to Azure Resource Management API (e.g., Azure portal).</a:t>
            </a:r>
          </a:p>
        </p:txBody>
      </p:sp>
      <p:sp>
        <p:nvSpPr>
          <p:cNvPr id="28" name="illegal" title="Icon of a circle with a diagonal line through it">
            <a:extLst>
              <a:ext uri="{FF2B5EF4-FFF2-40B4-BE49-F238E27FC236}">
                <a16:creationId xmlns:a16="http://schemas.microsoft.com/office/drawing/2014/main" id="{611FD294-A41D-5D44-85F2-A7CED1976A9D}"/>
              </a:ext>
            </a:extLst>
          </p:cNvPr>
          <p:cNvSpPr>
            <a:spLocks noChangeAspect="1" noEditPoints="1"/>
          </p:cNvSpPr>
          <p:nvPr/>
        </p:nvSpPr>
        <p:spPr bwMode="auto">
          <a:xfrm>
            <a:off x="846368" y="3714609"/>
            <a:ext cx="295580" cy="29477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2700" cap="sq">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TextBox 57">
            <a:extLst>
              <a:ext uri="{FF2B5EF4-FFF2-40B4-BE49-F238E27FC236}">
                <a16:creationId xmlns:a16="http://schemas.microsoft.com/office/drawing/2014/main" id="{4EE0EEE9-61CD-2658-66C5-8B9FC44BEA08}"/>
              </a:ext>
            </a:extLst>
          </p:cNvPr>
          <p:cNvSpPr txBox="1"/>
          <p:nvPr/>
        </p:nvSpPr>
        <p:spPr>
          <a:xfrm>
            <a:off x="1473488" y="3677328"/>
            <a:ext cx="9930606" cy="307777"/>
          </a:xfrm>
          <a:prstGeom prst="rect">
            <a:avLst/>
          </a:prstGeom>
          <a:noFill/>
        </p:spPr>
        <p:txBody>
          <a:bodyPr wrap="square" lIns="0" tIns="0" rIns="0" bIns="0">
            <a:spAutoFit/>
          </a:bodyPr>
          <a:lstStyle/>
          <a:p>
            <a:pPr defTabSz="914367">
              <a:spcBef>
                <a:spcPts val="600"/>
              </a:spcBef>
              <a:spcAft>
                <a:spcPts val="1200"/>
              </a:spcAft>
            </a:pPr>
            <a:r>
              <a:rPr lang="en-US" sz="2000"/>
              <a:t>We recommend excluding specific break-glass account(s) from the policy.</a:t>
            </a:r>
          </a:p>
        </p:txBody>
      </p:sp>
      <p:sp>
        <p:nvSpPr>
          <p:cNvPr id="29" name="check 3" title="Icon of a checkmark with a circle around it">
            <a:extLst>
              <a:ext uri="{FF2B5EF4-FFF2-40B4-BE49-F238E27FC236}">
                <a16:creationId xmlns:a16="http://schemas.microsoft.com/office/drawing/2014/main" id="{AEB3A0FD-6717-D32C-D764-0F5FA748AE68}"/>
              </a:ext>
            </a:extLst>
          </p:cNvPr>
          <p:cNvSpPr>
            <a:spLocks noChangeAspect="1" noEditPoints="1"/>
          </p:cNvSpPr>
          <p:nvPr/>
        </p:nvSpPr>
        <p:spPr bwMode="auto">
          <a:xfrm>
            <a:off x="839797" y="5067855"/>
            <a:ext cx="308722" cy="30693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TextBox 58">
            <a:extLst>
              <a:ext uri="{FF2B5EF4-FFF2-40B4-BE49-F238E27FC236}">
                <a16:creationId xmlns:a16="http://schemas.microsoft.com/office/drawing/2014/main" id="{CC033AEA-465E-23F5-943D-D97163EEF39B}"/>
              </a:ext>
            </a:extLst>
          </p:cNvPr>
          <p:cNvSpPr txBox="1"/>
          <p:nvPr/>
        </p:nvSpPr>
        <p:spPr>
          <a:xfrm>
            <a:off x="1473490" y="5036655"/>
            <a:ext cx="9930606" cy="369332"/>
          </a:xfrm>
          <a:prstGeom prst="rect">
            <a:avLst/>
          </a:prstGeom>
          <a:noFill/>
        </p:spPr>
        <p:txBody>
          <a:bodyPr wrap="square" lIns="0" tIns="0" rIns="0" bIns="0">
            <a:noAutofit/>
          </a:bodyPr>
          <a:lstStyle/>
          <a:p>
            <a:pPr defTabSz="914367">
              <a:spcBef>
                <a:spcPts val="600"/>
              </a:spcBef>
              <a:spcAft>
                <a:spcPts val="1200"/>
              </a:spcAft>
            </a:pPr>
            <a:r>
              <a:rPr lang="en-US" sz="2000"/>
              <a:t>Ensure the password for any break-glass account is stored securely.</a:t>
            </a:r>
          </a:p>
        </p:txBody>
      </p:sp>
    </p:spTree>
    <p:extLst>
      <p:ext uri="{BB962C8B-B14F-4D97-AF65-F5344CB8AC3E}">
        <p14:creationId xmlns:p14="http://schemas.microsoft.com/office/powerpoint/2010/main" val="10582751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216763" cy="984885"/>
          </a:xfrm>
        </p:spPr>
        <p:txBody>
          <a:bodyPr/>
          <a:lstStyle/>
          <a:p>
            <a:r>
              <a:rPr lang="fr-FR" sz="3200" dirty="0"/>
              <a:t>Sujets à couvrir pour cet atelier</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2745367"/>
          </a:xfrm>
        </p:spPr>
        <p:txBody>
          <a:bodyPr/>
          <a:lstStyle/>
          <a:p>
            <a:pPr marL="457200" indent="-457200">
              <a:buFont typeface="+mj-lt"/>
              <a:buAutoNum type="arabicPeriod"/>
            </a:pPr>
            <a:r>
              <a:rPr lang="fr-FR" sz="2400" dirty="0"/>
              <a:t>L’accès conditionnel « dans le détail »</a:t>
            </a:r>
          </a:p>
          <a:p>
            <a:pPr marL="457200" indent="-457200">
              <a:buFont typeface="+mj-lt"/>
              <a:buAutoNum type="arabicPeriod"/>
            </a:pPr>
            <a:r>
              <a:rPr lang="fr-FR" sz="2400" dirty="0"/>
              <a:t>Les stratégies d’accès conditionnel pour une fondation sécurisée</a:t>
            </a:r>
          </a:p>
          <a:p>
            <a:pPr marL="457200" indent="-457200">
              <a:buFont typeface="+mj-lt"/>
              <a:buAutoNum type="arabicPeriod"/>
            </a:pPr>
            <a:r>
              <a:rPr lang="fr-FR" sz="2400" dirty="0"/>
              <a:t>Les stratégies d’accès conditionnel propres à PSC</a:t>
            </a:r>
          </a:p>
          <a:p>
            <a:pPr marL="457200" indent="-457200">
              <a:buFont typeface="+mj-lt"/>
              <a:buAutoNum type="arabicPeriod"/>
            </a:pPr>
            <a:r>
              <a:rPr lang="fr-FR" sz="2400" dirty="0"/>
              <a:t>Les prochaines étapes</a:t>
            </a:r>
          </a:p>
          <a:p>
            <a:endParaRPr lang="en-US" sz="2000" dirty="0"/>
          </a:p>
        </p:txBody>
      </p:sp>
    </p:spTree>
    <p:extLst>
      <p:ext uri="{BB962C8B-B14F-4D97-AF65-F5344CB8AC3E}">
        <p14:creationId xmlns:p14="http://schemas.microsoft.com/office/powerpoint/2010/main" val="344108292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DC9C7F3E-89C7-A065-3D3F-252CD8E5A9ED}"/>
              </a:ext>
              <a:ext uri="{C183D7F6-B498-43B3-948B-1728B52AA6E4}">
                <adec:decorative xmlns:adec="http://schemas.microsoft.com/office/drawing/2017/decorative" val="1"/>
              </a:ext>
            </a:extLst>
          </p:cNvPr>
          <p:cNvSpPr/>
          <p:nvPr/>
        </p:nvSpPr>
        <p:spPr bwMode="auto">
          <a:xfrm rot="10800000" flipH="1" flipV="1">
            <a:off x="8467205" y="2113277"/>
            <a:ext cx="3143977" cy="3790544"/>
          </a:xfrm>
          <a:prstGeom prst="roundRect">
            <a:avLst>
              <a:gd name="adj" fmla="val 558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14188">
              <a:defRPr/>
            </a:pPr>
            <a:endParaRPr lang="en-US" sz="1600" kern="0">
              <a:solidFill>
                <a:schemeClr val="tx1"/>
              </a:solidFill>
              <a:latin typeface="+mj-lt"/>
              <a:cs typeface="Segoe UI Light" panose="020B0502040204020203" pitchFamily="34" charset="0"/>
            </a:endParaRPr>
          </a:p>
        </p:txBody>
      </p:sp>
      <p:grpSp>
        <p:nvGrpSpPr>
          <p:cNvPr id="10" name="Group 9">
            <a:extLst>
              <a:ext uri="{FF2B5EF4-FFF2-40B4-BE49-F238E27FC236}">
                <a16:creationId xmlns:a16="http://schemas.microsoft.com/office/drawing/2014/main" id="{18318992-6A6C-6677-5D36-DB96FCFBEE4F}"/>
              </a:ext>
              <a:ext uri="{C183D7F6-B498-43B3-948B-1728B52AA6E4}">
                <adec:decorative xmlns:adec="http://schemas.microsoft.com/office/drawing/2017/decorative" val="1"/>
              </a:ext>
            </a:extLst>
          </p:cNvPr>
          <p:cNvGrpSpPr>
            <a:grpSpLocks/>
          </p:cNvGrpSpPr>
          <p:nvPr/>
        </p:nvGrpSpPr>
        <p:grpSpPr>
          <a:xfrm>
            <a:off x="3948799" y="3642096"/>
            <a:ext cx="678076" cy="678076"/>
            <a:chOff x="10890291" y="1299467"/>
            <a:chExt cx="529548" cy="529548"/>
          </a:xfrm>
        </p:grpSpPr>
        <p:sp>
          <p:nvSpPr>
            <p:cNvPr id="15" name="Oval 14">
              <a:extLst>
                <a:ext uri="{FF2B5EF4-FFF2-40B4-BE49-F238E27FC236}">
                  <a16:creationId xmlns:a16="http://schemas.microsoft.com/office/drawing/2014/main" id="{1EBBB944-DC75-BF79-1D85-EAEFA878C332}"/>
                </a:ext>
              </a:extLst>
            </p:cNvPr>
            <p:cNvSpPr/>
            <p:nvPr/>
          </p:nvSpPr>
          <p:spPr bwMode="auto">
            <a:xfrm>
              <a:off x="10890291" y="1299467"/>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6" name="Arc 15">
              <a:extLst>
                <a:ext uri="{FF2B5EF4-FFF2-40B4-BE49-F238E27FC236}">
                  <a16:creationId xmlns:a16="http://schemas.microsoft.com/office/drawing/2014/main" id="{902C24AD-EB22-CB77-6E2B-EF4D4D1DE91A}"/>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6_1">
              <a:extLst>
                <a:ext uri="{FF2B5EF4-FFF2-40B4-BE49-F238E27FC236}">
                  <a16:creationId xmlns:a16="http://schemas.microsoft.com/office/drawing/2014/main" id="{0AB746A2-4289-CE19-6578-B64DE21438FA}"/>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9" name="Arc 6_1_1">
              <a:extLst>
                <a:ext uri="{FF2B5EF4-FFF2-40B4-BE49-F238E27FC236}">
                  <a16:creationId xmlns:a16="http://schemas.microsoft.com/office/drawing/2014/main" id="{0B9E34DB-F507-A98B-9A9D-5BF8CC462E4C}"/>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1" name="Oval 20">
              <a:extLst>
                <a:ext uri="{FF2B5EF4-FFF2-40B4-BE49-F238E27FC236}">
                  <a16:creationId xmlns:a16="http://schemas.microsoft.com/office/drawing/2014/main" id="{674026C9-89B1-28DE-500A-EAB8F740DA6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8" name="Rectangle: Top Corners Rounded 7">
            <a:extLst>
              <a:ext uri="{FF2B5EF4-FFF2-40B4-BE49-F238E27FC236}">
                <a16:creationId xmlns:a16="http://schemas.microsoft.com/office/drawing/2014/main" id="{EE62E8DC-1F5E-4F43-53BA-DCD2AC9774DA}"/>
              </a:ext>
              <a:ext uri="{C183D7F6-B498-43B3-948B-1728B52AA6E4}">
                <adec:decorative xmlns:adec="http://schemas.microsoft.com/office/drawing/2017/decorative" val="1"/>
              </a:ext>
            </a:extLst>
          </p:cNvPr>
          <p:cNvSpPr/>
          <p:nvPr/>
        </p:nvSpPr>
        <p:spPr bwMode="auto">
          <a:xfrm rot="5400000">
            <a:off x="-130631" y="2219707"/>
            <a:ext cx="3814743" cy="3553485"/>
          </a:xfrm>
          <a:prstGeom prst="round2SameRect">
            <a:avLst>
              <a:gd name="adj1" fmla="val 6047"/>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defTabSz="914367"/>
            <a:endParaRPr lang="en-DE" sz="1600">
              <a:solidFill>
                <a:schemeClr val="tx1"/>
              </a:solidFill>
            </a:endParaRPr>
          </a:p>
        </p:txBody>
      </p:sp>
      <p:sp>
        <p:nvSpPr>
          <p:cNvPr id="36" name="Title 35">
            <a:extLst>
              <a:ext uri="{FF2B5EF4-FFF2-40B4-BE49-F238E27FC236}">
                <a16:creationId xmlns:a16="http://schemas.microsoft.com/office/drawing/2014/main" id="{CA821762-2827-43A2-E20F-079CD2E9B650}"/>
              </a:ext>
            </a:extLst>
          </p:cNvPr>
          <p:cNvSpPr>
            <a:spLocks noGrp="1"/>
          </p:cNvSpPr>
          <p:nvPr>
            <p:ph type="title"/>
          </p:nvPr>
        </p:nvSpPr>
        <p:spPr>
          <a:xfrm>
            <a:off x="588263" y="457200"/>
            <a:ext cx="11018520" cy="492443"/>
          </a:xfrm>
        </p:spPr>
        <p:txBody>
          <a:bodyPr/>
          <a:lstStyle/>
          <a:p>
            <a:r>
              <a:rPr lang="en-DE" sz="3200" dirty="0"/>
              <a:t>Cross-tenant </a:t>
            </a:r>
            <a:r>
              <a:rPr lang="en-US" sz="3200" dirty="0"/>
              <a:t>a</a:t>
            </a:r>
            <a:r>
              <a:rPr lang="en-DE" sz="3200" dirty="0"/>
              <a:t>ccess </a:t>
            </a:r>
            <a:r>
              <a:rPr lang="en-US" sz="3200" dirty="0"/>
              <a:t>s</a:t>
            </a:r>
            <a:r>
              <a:rPr lang="en-DE" sz="3200" dirty="0"/>
              <a:t>ettings</a:t>
            </a:r>
            <a:endParaRPr lang="en-US" sz="3200" dirty="0"/>
          </a:p>
        </p:txBody>
      </p:sp>
      <p:grpSp>
        <p:nvGrpSpPr>
          <p:cNvPr id="64" name="Group 63">
            <a:extLst>
              <a:ext uri="{FF2B5EF4-FFF2-40B4-BE49-F238E27FC236}">
                <a16:creationId xmlns:a16="http://schemas.microsoft.com/office/drawing/2014/main" id="{F214DA64-E858-32B6-978B-7E350A904ADA}"/>
              </a:ext>
              <a:ext uri="{C183D7F6-B498-43B3-948B-1728B52AA6E4}">
                <adec:decorative xmlns:adec="http://schemas.microsoft.com/office/drawing/2017/decorative" val="1"/>
              </a:ext>
            </a:extLst>
          </p:cNvPr>
          <p:cNvGrpSpPr>
            <a:grpSpLocks/>
          </p:cNvGrpSpPr>
          <p:nvPr/>
        </p:nvGrpSpPr>
        <p:grpSpPr>
          <a:xfrm>
            <a:off x="588263" y="2238433"/>
            <a:ext cx="560344" cy="560344"/>
            <a:chOff x="10890291" y="1293124"/>
            <a:chExt cx="529548" cy="529548"/>
          </a:xfrm>
        </p:grpSpPr>
        <p:sp>
          <p:nvSpPr>
            <p:cNvPr id="66" name="Oval 65">
              <a:extLst>
                <a:ext uri="{FF2B5EF4-FFF2-40B4-BE49-F238E27FC236}">
                  <a16:creationId xmlns:a16="http://schemas.microsoft.com/office/drawing/2014/main" id="{3458DD59-5994-FC67-EAF2-63B4D157F69E}"/>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7" name="Arc 66">
              <a:extLst>
                <a:ext uri="{FF2B5EF4-FFF2-40B4-BE49-F238E27FC236}">
                  <a16:creationId xmlns:a16="http://schemas.microsoft.com/office/drawing/2014/main" id="{4B8E9427-2A4B-C623-871D-72694A90587B}"/>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8" name="Arc 6_1">
              <a:extLst>
                <a:ext uri="{FF2B5EF4-FFF2-40B4-BE49-F238E27FC236}">
                  <a16:creationId xmlns:a16="http://schemas.microsoft.com/office/drawing/2014/main" id="{F94B1C3F-9652-7CDF-71A7-88900946E0E8}"/>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9" name="Arc 6_1_1">
              <a:extLst>
                <a:ext uri="{FF2B5EF4-FFF2-40B4-BE49-F238E27FC236}">
                  <a16:creationId xmlns:a16="http://schemas.microsoft.com/office/drawing/2014/main" id="{ACE06CC7-1FE9-1EED-D0BE-C05E63732E3F}"/>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70" name="Oval 69">
              <a:extLst>
                <a:ext uri="{FF2B5EF4-FFF2-40B4-BE49-F238E27FC236}">
                  <a16:creationId xmlns:a16="http://schemas.microsoft.com/office/drawing/2014/main" id="{149437BD-145A-B781-F453-616BDDFF40C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2" name="Rectangle: Diagonal Corners Rounded 61">
            <a:extLst>
              <a:ext uri="{FF2B5EF4-FFF2-40B4-BE49-F238E27FC236}">
                <a16:creationId xmlns:a16="http://schemas.microsoft.com/office/drawing/2014/main" id="{C4B12EFF-BF74-27C3-E41A-EE032076918E}"/>
              </a:ext>
              <a:ext uri="{C183D7F6-B498-43B3-948B-1728B52AA6E4}">
                <adec:decorative xmlns:adec="http://schemas.microsoft.com/office/drawing/2017/decorative" val="1"/>
              </a:ext>
            </a:extLst>
          </p:cNvPr>
          <p:cNvSpPr/>
          <p:nvPr/>
        </p:nvSpPr>
        <p:spPr bwMode="auto">
          <a:xfrm flipH="1">
            <a:off x="8034592" y="2838939"/>
            <a:ext cx="2633053" cy="3035080"/>
          </a:xfrm>
          <a:prstGeom prst="round2DiagRect">
            <a:avLst>
              <a:gd name="adj1" fmla="val 6286"/>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defTabSz="932472" fontAlgn="base">
              <a:spcBef>
                <a:spcPct val="0"/>
              </a:spcBef>
              <a:spcAft>
                <a:spcPts val="600"/>
              </a:spcAft>
            </a:pPr>
            <a:endParaRPr lang="en-IN" sz="1200">
              <a:solidFill>
                <a:schemeClr val="tx1"/>
              </a:solidFill>
              <a:cs typeface="Segoe UI" pitchFamily="34" charset="0"/>
            </a:endParaRPr>
          </a:p>
        </p:txBody>
      </p:sp>
      <p:sp>
        <p:nvSpPr>
          <p:cNvPr id="5" name="TextBox 4">
            <a:extLst>
              <a:ext uri="{FF2B5EF4-FFF2-40B4-BE49-F238E27FC236}">
                <a16:creationId xmlns:a16="http://schemas.microsoft.com/office/drawing/2014/main" id="{205AE786-DF95-FBD7-549F-59F953509C55}"/>
              </a:ext>
            </a:extLst>
          </p:cNvPr>
          <p:cNvSpPr txBox="1"/>
          <p:nvPr/>
        </p:nvSpPr>
        <p:spPr>
          <a:xfrm>
            <a:off x="594360" y="1179576"/>
            <a:ext cx="11022582" cy="569913"/>
          </a:xfrm>
          <a:prstGeom prst="rect">
            <a:avLst/>
          </a:prstGeom>
          <a:noFill/>
          <a:ln>
            <a:noFill/>
          </a:ln>
        </p:spPr>
        <p:txBody>
          <a:bodyPr wrap="square" lIns="0" tIns="0" rIns="0" bIns="0">
            <a:spAutoFit/>
          </a:bodyPr>
          <a:lstStyle>
            <a:defPPr>
              <a:defRPr lang="de-DE"/>
            </a:defPPr>
            <a:lvl1pPr indent="0">
              <a:buNone/>
              <a:defRPr>
                <a:latin typeface="+mj-lt"/>
              </a:defRPr>
            </a:lvl1pPr>
          </a:lstStyle>
          <a:p>
            <a:r>
              <a:rPr lang="en-GB" dirty="0"/>
              <a:t>Cross-tenant access policies in Entra ID allow administrators to control how users and groups from other organizations can access their resources.</a:t>
            </a:r>
            <a:endParaRPr lang="en-DE" dirty="0"/>
          </a:p>
        </p:txBody>
      </p:sp>
      <p:sp>
        <p:nvSpPr>
          <p:cNvPr id="71" name="Freeform 96" title="Icon of a gear with a wrench">
            <a:extLst>
              <a:ext uri="{FF2B5EF4-FFF2-40B4-BE49-F238E27FC236}">
                <a16:creationId xmlns:a16="http://schemas.microsoft.com/office/drawing/2014/main" id="{E2169FB3-3136-B4F6-DA39-7E1D94E0F2F3}"/>
              </a:ext>
            </a:extLst>
          </p:cNvPr>
          <p:cNvSpPr>
            <a:spLocks noChangeAspect="1" noEditPoints="1"/>
          </p:cNvSpPr>
          <p:nvPr/>
        </p:nvSpPr>
        <p:spPr bwMode="auto">
          <a:xfrm>
            <a:off x="695494" y="2359368"/>
            <a:ext cx="345882" cy="31847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 name="Rectangle 8">
            <a:extLst>
              <a:ext uri="{FF2B5EF4-FFF2-40B4-BE49-F238E27FC236}">
                <a16:creationId xmlns:a16="http://schemas.microsoft.com/office/drawing/2014/main" id="{3CFF2195-28DD-CC49-4B88-CF356BB41FEE}"/>
              </a:ext>
              <a:ext uri="{C183D7F6-B498-43B3-948B-1728B52AA6E4}">
                <adec:decorative xmlns:adec="http://schemas.microsoft.com/office/drawing/2017/decorative" val="0"/>
              </a:ext>
            </a:extLst>
          </p:cNvPr>
          <p:cNvSpPr/>
          <p:nvPr/>
        </p:nvSpPr>
        <p:spPr bwMode="auto">
          <a:xfrm>
            <a:off x="588263" y="2948131"/>
            <a:ext cx="2789563" cy="27302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367">
              <a:spcBef>
                <a:spcPts val="200"/>
              </a:spcBef>
              <a:spcAft>
                <a:spcPts val="300"/>
              </a:spcAft>
            </a:pPr>
            <a:r>
              <a:rPr lang="en-DE" dirty="0">
                <a:solidFill>
                  <a:schemeClr val="tx1"/>
                </a:solidFill>
                <a:latin typeface="+mj-lt"/>
              </a:rPr>
              <a:t>Inbound trust settings </a:t>
            </a:r>
            <a:br>
              <a:rPr lang="en-US" dirty="0">
                <a:solidFill>
                  <a:schemeClr val="tx1"/>
                </a:solidFill>
                <a:latin typeface="+mj-lt"/>
              </a:rPr>
            </a:br>
            <a:r>
              <a:rPr lang="en-DE" dirty="0">
                <a:solidFill>
                  <a:schemeClr val="tx1"/>
                </a:solidFill>
                <a:latin typeface="+mj-lt"/>
              </a:rPr>
              <a:t>are used to</a:t>
            </a:r>
            <a:r>
              <a:rPr lang="en-US" dirty="0">
                <a:solidFill>
                  <a:schemeClr val="tx1"/>
                </a:solidFill>
                <a:latin typeface="+mj-lt"/>
              </a:rPr>
              <a:t>:</a:t>
            </a:r>
            <a:r>
              <a:rPr lang="en-DE" dirty="0">
                <a:solidFill>
                  <a:schemeClr val="tx1"/>
                </a:solidFill>
                <a:latin typeface="+mj-lt"/>
              </a:rPr>
              <a:t> </a:t>
            </a:r>
          </a:p>
          <a:p>
            <a:pPr marL="228600" indent="-176213" defTabSz="914367">
              <a:spcBef>
                <a:spcPts val="200"/>
              </a:spcBef>
              <a:spcAft>
                <a:spcPts val="300"/>
              </a:spcAft>
              <a:buFont typeface="Arial" panose="020B0604020202020204" pitchFamily="34" charset="0"/>
              <a:buChar char="•"/>
            </a:pPr>
            <a:r>
              <a:rPr lang="en-DE" sz="1600" dirty="0">
                <a:solidFill>
                  <a:schemeClr val="tx1"/>
                </a:solidFill>
              </a:rPr>
              <a:t>Minimize MFA prompts</a:t>
            </a:r>
          </a:p>
          <a:p>
            <a:pPr marL="228600" indent="-176213" defTabSz="914367">
              <a:spcBef>
                <a:spcPts val="200"/>
              </a:spcBef>
              <a:spcAft>
                <a:spcPts val="300"/>
              </a:spcAft>
              <a:buFont typeface="Arial" panose="020B0604020202020204" pitchFamily="34" charset="0"/>
              <a:buChar char="•"/>
            </a:pPr>
            <a:r>
              <a:rPr lang="en-DE" sz="1600" dirty="0">
                <a:solidFill>
                  <a:schemeClr val="tx1"/>
                </a:solidFill>
              </a:rPr>
              <a:t>Improve the user experience and reduce administration</a:t>
            </a:r>
          </a:p>
          <a:p>
            <a:pPr marL="228600" indent="-176213" defTabSz="914367">
              <a:spcBef>
                <a:spcPts val="200"/>
              </a:spcBef>
              <a:spcAft>
                <a:spcPts val="300"/>
              </a:spcAft>
              <a:buFont typeface="Arial" panose="020B0604020202020204" pitchFamily="34" charset="0"/>
              <a:buChar char="•"/>
            </a:pPr>
            <a:r>
              <a:rPr lang="en-DE" sz="1600" dirty="0">
                <a:solidFill>
                  <a:schemeClr val="tx1"/>
                </a:solidFill>
              </a:rPr>
              <a:t>Enable Conditional Access to support device compliance and </a:t>
            </a:r>
            <a:r>
              <a:rPr lang="en-US" sz="1600" dirty="0">
                <a:solidFill>
                  <a:schemeClr val="tx1"/>
                </a:solidFill>
              </a:rPr>
              <a:t>Entra ID</a:t>
            </a:r>
            <a:r>
              <a:rPr lang="en-DE" sz="1600" dirty="0">
                <a:solidFill>
                  <a:schemeClr val="tx1"/>
                </a:solidFill>
              </a:rPr>
              <a:t> join status from</a:t>
            </a:r>
            <a:br>
              <a:rPr lang="en-US" sz="1600" dirty="0">
                <a:solidFill>
                  <a:schemeClr val="tx1"/>
                </a:solidFill>
              </a:rPr>
            </a:br>
            <a:r>
              <a:rPr lang="en-DE" sz="1600" dirty="0">
                <a:solidFill>
                  <a:schemeClr val="tx1"/>
                </a:solidFill>
              </a:rPr>
              <a:t>other tenants</a:t>
            </a:r>
          </a:p>
        </p:txBody>
      </p:sp>
      <p:sp>
        <p:nvSpPr>
          <p:cNvPr id="33" name="Rectangle: Rounded Corners 32">
            <a:extLst>
              <a:ext uri="{FF2B5EF4-FFF2-40B4-BE49-F238E27FC236}">
                <a16:creationId xmlns:a16="http://schemas.microsoft.com/office/drawing/2014/main" id="{84580A8F-EF6A-D764-99FB-9B5F5D83BD39}"/>
              </a:ext>
              <a:ext uri="{C183D7F6-B498-43B3-948B-1728B52AA6E4}">
                <adec:decorative xmlns:adec="http://schemas.microsoft.com/office/drawing/2017/decorative" val="0"/>
              </a:ext>
            </a:extLst>
          </p:cNvPr>
          <p:cNvSpPr/>
          <p:nvPr/>
        </p:nvSpPr>
        <p:spPr bwMode="auto">
          <a:xfrm rot="10800000" flipH="1" flipV="1">
            <a:off x="3863975" y="2113277"/>
            <a:ext cx="3143977" cy="3790544"/>
          </a:xfrm>
          <a:prstGeom prst="roundRect">
            <a:avLst>
              <a:gd name="adj" fmla="val 570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lgn="ctr" defTabSz="914188">
              <a:defRPr/>
            </a:pPr>
            <a:r>
              <a:rPr lang="en-US" sz="1600" kern="0" dirty="0">
                <a:solidFill>
                  <a:schemeClr val="tx1"/>
                </a:solidFill>
                <a:latin typeface="+mj-lt"/>
                <a:cs typeface="Segoe UI Light" panose="020B0502040204020203" pitchFamily="34" charset="0"/>
              </a:rPr>
              <a:t>User’s home Entra ID tenant</a:t>
            </a:r>
          </a:p>
        </p:txBody>
      </p:sp>
      <p:sp>
        <p:nvSpPr>
          <p:cNvPr id="61" name="Rectangle: Diagonal Corners Rounded 60">
            <a:extLst>
              <a:ext uri="{FF2B5EF4-FFF2-40B4-BE49-F238E27FC236}">
                <a16:creationId xmlns:a16="http://schemas.microsoft.com/office/drawing/2014/main" id="{FF0B8537-283A-1F60-A2AA-07F2A4C2784A}"/>
              </a:ext>
              <a:ext uri="{C183D7F6-B498-43B3-948B-1728B52AA6E4}">
                <adec:decorative xmlns:adec="http://schemas.microsoft.com/office/drawing/2017/decorative" val="1"/>
              </a:ext>
            </a:extLst>
          </p:cNvPr>
          <p:cNvSpPr/>
          <p:nvPr/>
        </p:nvSpPr>
        <p:spPr bwMode="auto">
          <a:xfrm flipH="1">
            <a:off x="4711700" y="2800949"/>
            <a:ext cx="2626971" cy="3035080"/>
          </a:xfrm>
          <a:prstGeom prst="round2DiagRect">
            <a:avLst>
              <a:gd name="adj1" fmla="val 6286"/>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0" rIns="91440" bIns="45720" numCol="1" spcCol="0" rtlCol="0" fromWordArt="0" anchor="t" anchorCtr="0" forceAA="0" compatLnSpc="1">
            <a:prstTxWarp prst="textNoShape">
              <a:avLst/>
            </a:prstTxWarp>
            <a:noAutofit/>
          </a:bodyPr>
          <a:lstStyle/>
          <a:p>
            <a:pPr defTabSz="932472" fontAlgn="base">
              <a:spcBef>
                <a:spcPct val="0"/>
              </a:spcBef>
            </a:pPr>
            <a:endParaRPr lang="en-IN" sz="1200">
              <a:solidFill>
                <a:schemeClr val="tx1"/>
              </a:solidFill>
              <a:cs typeface="Segoe UI" pitchFamily="34" charset="0"/>
            </a:endParaRPr>
          </a:p>
        </p:txBody>
      </p:sp>
      <p:sp>
        <p:nvSpPr>
          <p:cNvPr id="39" name="Rectangle: Top Corners Rounded 38">
            <a:extLst>
              <a:ext uri="{FF2B5EF4-FFF2-40B4-BE49-F238E27FC236}">
                <a16:creationId xmlns:a16="http://schemas.microsoft.com/office/drawing/2014/main" id="{C74D8BC8-2D3B-E335-B43B-404A166CC05D}"/>
              </a:ext>
              <a:ext uri="{C183D7F6-B498-43B3-948B-1728B52AA6E4}">
                <adec:decorative xmlns:adec="http://schemas.microsoft.com/office/drawing/2017/decorative" val="0"/>
              </a:ext>
            </a:extLst>
          </p:cNvPr>
          <p:cNvSpPr/>
          <p:nvPr/>
        </p:nvSpPr>
        <p:spPr bwMode="auto">
          <a:xfrm rot="5400000">
            <a:off x="5808098" y="1653623"/>
            <a:ext cx="436104" cy="2626970"/>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91440" rIns="45720" bIns="91440" numCol="1" spcCol="0" rtlCol="0" fromWordArt="0" anchor="ctr" anchorCtr="0" forceAA="0" compatLnSpc="1">
            <a:prstTxWarp prst="textNoShape">
              <a:avLst/>
            </a:prstTxWarp>
            <a:noAutofit/>
          </a:bodyPr>
          <a:lstStyle/>
          <a:p>
            <a:pPr algn="l" defTabSz="932472" fontAlgn="base">
              <a:spcBef>
                <a:spcPct val="0"/>
              </a:spcBef>
              <a:spcAft>
                <a:spcPct val="0"/>
              </a:spcAft>
            </a:pPr>
            <a:r>
              <a:rPr lang="en-IN" sz="1600" dirty="0">
                <a:solidFill>
                  <a:srgbClr val="FFFFFF"/>
                </a:solidFill>
                <a:latin typeface="+mj-lt"/>
                <a:ea typeface="Segoe UI" pitchFamily="34" charset="0"/>
                <a:cs typeface="Segoe UI" pitchFamily="34" charset="0"/>
              </a:rPr>
              <a:t>Outbound access settings</a:t>
            </a:r>
          </a:p>
        </p:txBody>
      </p:sp>
      <p:sp>
        <p:nvSpPr>
          <p:cNvPr id="14" name="boy" title="Icon of a man">
            <a:extLst>
              <a:ext uri="{FF2B5EF4-FFF2-40B4-BE49-F238E27FC236}">
                <a16:creationId xmlns:a16="http://schemas.microsoft.com/office/drawing/2014/main" id="{B458CF29-3450-C635-0554-728EF7A910A1}"/>
              </a:ext>
            </a:extLst>
          </p:cNvPr>
          <p:cNvSpPr>
            <a:spLocks noChangeAspect="1" noEditPoints="1"/>
          </p:cNvSpPr>
          <p:nvPr/>
        </p:nvSpPr>
        <p:spPr bwMode="auto">
          <a:xfrm>
            <a:off x="4139178" y="3779520"/>
            <a:ext cx="297318" cy="386984"/>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p>
        </p:txBody>
      </p:sp>
      <p:sp>
        <p:nvSpPr>
          <p:cNvPr id="4" name="Rectangle 3">
            <a:extLst>
              <a:ext uri="{FF2B5EF4-FFF2-40B4-BE49-F238E27FC236}">
                <a16:creationId xmlns:a16="http://schemas.microsoft.com/office/drawing/2014/main" id="{1ED63BB4-BEEB-5AB5-D75C-1000132FCD31}"/>
              </a:ext>
            </a:extLst>
          </p:cNvPr>
          <p:cNvSpPr/>
          <p:nvPr/>
        </p:nvSpPr>
        <p:spPr bwMode="auto">
          <a:xfrm flipH="1">
            <a:off x="4783469" y="3261039"/>
            <a:ext cx="2483432" cy="974175"/>
          </a:xfrm>
          <a:prstGeom prst="rect">
            <a:avLst/>
          </a:prstGeom>
          <a:no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400">
                <a:solidFill>
                  <a:schemeClr val="tx1"/>
                </a:solidFill>
                <a:latin typeface="+mj-lt"/>
                <a:cs typeface="Segoe UI" pitchFamily="34" charset="0"/>
              </a:rPr>
              <a:t>Allow or block:</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internal users &amp; groups</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external apps</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Specific users, groups, apps*</a:t>
            </a:r>
          </a:p>
        </p:txBody>
      </p:sp>
      <p:grpSp>
        <p:nvGrpSpPr>
          <p:cNvPr id="54" name="Group 53" descr="Arrow pointing to the right">
            <a:extLst>
              <a:ext uri="{FF2B5EF4-FFF2-40B4-BE49-F238E27FC236}">
                <a16:creationId xmlns:a16="http://schemas.microsoft.com/office/drawing/2014/main" id="{EF3FA25F-AAE4-9901-53A7-D19199B1CF99}"/>
              </a:ext>
            </a:extLst>
          </p:cNvPr>
          <p:cNvGrpSpPr/>
          <p:nvPr/>
        </p:nvGrpSpPr>
        <p:grpSpPr>
          <a:xfrm>
            <a:off x="7440236" y="3796914"/>
            <a:ext cx="493144" cy="458584"/>
            <a:chOff x="7577990" y="3744031"/>
            <a:chExt cx="606877" cy="564349"/>
          </a:xfrm>
        </p:grpSpPr>
        <p:sp>
          <p:nvSpPr>
            <p:cNvPr id="49" name="Graphic 4">
              <a:extLst>
                <a:ext uri="{FF2B5EF4-FFF2-40B4-BE49-F238E27FC236}">
                  <a16:creationId xmlns:a16="http://schemas.microsoft.com/office/drawing/2014/main" id="{D7DAA9AE-7C44-E07D-CB90-28B339677D45}"/>
                </a:ext>
              </a:extLst>
            </p:cNvPr>
            <p:cNvSpPr/>
            <p:nvPr userDrawn="1"/>
          </p:nvSpPr>
          <p:spPr>
            <a:xfrm>
              <a:off x="7577990" y="3744031"/>
              <a:ext cx="346247" cy="56434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endParaRPr lang="en-US"/>
            </a:p>
          </p:txBody>
        </p:sp>
        <p:sp>
          <p:nvSpPr>
            <p:cNvPr id="50" name="Graphic 4">
              <a:extLst>
                <a:ext uri="{FF2B5EF4-FFF2-40B4-BE49-F238E27FC236}">
                  <a16:creationId xmlns:a16="http://schemas.microsoft.com/office/drawing/2014/main" id="{DE9746C9-6058-0ABB-C68C-3DB1757972B0}"/>
                </a:ext>
              </a:extLst>
            </p:cNvPr>
            <p:cNvSpPr/>
            <p:nvPr userDrawn="1"/>
          </p:nvSpPr>
          <p:spPr>
            <a:xfrm>
              <a:off x="7838620" y="3744031"/>
              <a:ext cx="346247" cy="56434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endParaRPr lang="en-US"/>
            </a:p>
          </p:txBody>
        </p:sp>
      </p:grpSp>
      <p:sp>
        <p:nvSpPr>
          <p:cNvPr id="85" name="TextBox 84">
            <a:extLst>
              <a:ext uri="{FF2B5EF4-FFF2-40B4-BE49-F238E27FC236}">
                <a16:creationId xmlns:a16="http://schemas.microsoft.com/office/drawing/2014/main" id="{B7C4CBAB-7555-977A-99AE-62AE4647345E}"/>
              </a:ext>
            </a:extLst>
          </p:cNvPr>
          <p:cNvSpPr txBox="1"/>
          <p:nvPr/>
        </p:nvSpPr>
        <p:spPr>
          <a:xfrm>
            <a:off x="8626457" y="2196750"/>
            <a:ext cx="2825472" cy="338554"/>
          </a:xfrm>
          <a:prstGeom prst="rect">
            <a:avLst/>
          </a:prstGeom>
          <a:noFill/>
        </p:spPr>
        <p:txBody>
          <a:bodyPr wrap="square">
            <a:spAutoFit/>
          </a:bodyPr>
          <a:lstStyle/>
          <a:p>
            <a:pPr algn="ctr" defTabSz="914188">
              <a:defRPr/>
            </a:pPr>
            <a:r>
              <a:rPr lang="en-US" sz="1600" kern="0" dirty="0">
                <a:latin typeface="+mj-lt"/>
                <a:cs typeface="Segoe UI Light" panose="020B0502040204020203" pitchFamily="34" charset="0"/>
              </a:rPr>
              <a:t>Resource Entra ID tenant</a:t>
            </a:r>
          </a:p>
        </p:txBody>
      </p:sp>
      <p:sp>
        <p:nvSpPr>
          <p:cNvPr id="57" name="Rectangle: Top Corners Rounded 56">
            <a:extLst>
              <a:ext uri="{FF2B5EF4-FFF2-40B4-BE49-F238E27FC236}">
                <a16:creationId xmlns:a16="http://schemas.microsoft.com/office/drawing/2014/main" id="{ADCBF4CC-94FB-E365-2B73-46A0AEC3A4CD}"/>
              </a:ext>
              <a:ext uri="{C183D7F6-B498-43B3-948B-1728B52AA6E4}">
                <adec:decorative xmlns:adec="http://schemas.microsoft.com/office/drawing/2017/decorative" val="0"/>
              </a:ext>
            </a:extLst>
          </p:cNvPr>
          <p:cNvSpPr/>
          <p:nvPr/>
        </p:nvSpPr>
        <p:spPr bwMode="auto">
          <a:xfrm rot="5400000">
            <a:off x="9131701" y="1653623"/>
            <a:ext cx="436104" cy="2626970"/>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91440" rIns="4572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IN" sz="1600">
                <a:solidFill>
                  <a:schemeClr val="tx1"/>
                </a:solidFill>
                <a:latin typeface="+mj-lt"/>
                <a:cs typeface="Segoe UI" pitchFamily="34" charset="0"/>
              </a:rPr>
              <a:t>Inbound access setting</a:t>
            </a:r>
          </a:p>
        </p:txBody>
      </p:sp>
      <p:sp>
        <p:nvSpPr>
          <p:cNvPr id="82" name="Rectangle 81">
            <a:extLst>
              <a:ext uri="{FF2B5EF4-FFF2-40B4-BE49-F238E27FC236}">
                <a16:creationId xmlns:a16="http://schemas.microsoft.com/office/drawing/2014/main" id="{84E6C615-6357-1BCF-08EC-7717EE5F71C4}"/>
              </a:ext>
            </a:extLst>
          </p:cNvPr>
          <p:cNvSpPr/>
          <p:nvPr/>
        </p:nvSpPr>
        <p:spPr bwMode="auto">
          <a:xfrm flipH="1">
            <a:off x="8096820" y="3261039"/>
            <a:ext cx="2483432" cy="974175"/>
          </a:xfrm>
          <a:prstGeom prst="rect">
            <a:avLst/>
          </a:prstGeom>
          <a:no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ct val="0"/>
              </a:spcBef>
            </a:pPr>
            <a:r>
              <a:rPr lang="en-IN" sz="1400">
                <a:solidFill>
                  <a:schemeClr val="tx1"/>
                </a:solidFill>
                <a:latin typeface="+mj-lt"/>
                <a:cs typeface="Segoe UI" pitchFamily="34" charset="0"/>
              </a:rPr>
              <a:t>Allow or block:</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internal users &amp; groups</a:t>
            </a:r>
          </a:p>
          <a:p>
            <a:pPr marL="228600" indent="-176213" defTabSz="932472" fontAlgn="base">
              <a:spcBef>
                <a:spcPts val="100"/>
              </a:spcBef>
              <a:spcAft>
                <a:spcPts val="100"/>
              </a:spcAft>
              <a:buFont typeface="Arial" panose="020B0604020202020204" pitchFamily="34" charset="0"/>
              <a:buChar char="•"/>
            </a:pPr>
            <a:r>
              <a:rPr lang="en-IN" sz="1200">
                <a:solidFill>
                  <a:schemeClr val="tx1"/>
                </a:solidFill>
                <a:cs typeface="Segoe UI" pitchFamily="34" charset="0"/>
              </a:rPr>
              <a:t>All external apps</a:t>
            </a:r>
          </a:p>
          <a:p>
            <a:pPr marL="228600" indent="-176213" defTabSz="932472" fontAlgn="base">
              <a:spcBef>
                <a:spcPts val="100"/>
              </a:spcBef>
              <a:spcAft>
                <a:spcPts val="1200"/>
              </a:spcAft>
              <a:buFont typeface="Arial" panose="020B0604020202020204" pitchFamily="34" charset="0"/>
              <a:buChar char="•"/>
            </a:pPr>
            <a:r>
              <a:rPr lang="en-IN" sz="1200">
                <a:solidFill>
                  <a:schemeClr val="tx1"/>
                </a:solidFill>
                <a:cs typeface="Segoe UI" pitchFamily="34" charset="0"/>
              </a:rPr>
              <a:t>Specific users, groups, apps*</a:t>
            </a:r>
          </a:p>
        </p:txBody>
      </p:sp>
      <p:sp>
        <p:nvSpPr>
          <p:cNvPr id="6" name="Rounded Rectangle 5" descr="A shape highlighting &quot;Trust settings for:&quot;">
            <a:extLst>
              <a:ext uri="{FF2B5EF4-FFF2-40B4-BE49-F238E27FC236}">
                <a16:creationId xmlns:a16="http://schemas.microsoft.com/office/drawing/2014/main" id="{EEBAEF4D-5F4C-2BCD-CFBE-7B5531CA2687}"/>
              </a:ext>
            </a:extLst>
          </p:cNvPr>
          <p:cNvSpPr/>
          <p:nvPr/>
        </p:nvSpPr>
        <p:spPr bwMode="auto">
          <a:xfrm>
            <a:off x="8122774" y="4325257"/>
            <a:ext cx="2457450" cy="1103734"/>
          </a:xfrm>
          <a:prstGeom prst="roundRect">
            <a:avLst>
              <a:gd name="adj" fmla="val 7758"/>
            </a:avLst>
          </a:prstGeom>
          <a:noFill/>
          <a:ln w="63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DE" sz="2353" err="1">
              <a:solidFill>
                <a:schemeClr val="tx1"/>
              </a:solidFill>
              <a:latin typeface="Segoe UI"/>
              <a:ea typeface="Segoe UI" pitchFamily="34" charset="0"/>
              <a:cs typeface="Segoe UI" pitchFamily="34" charset="0"/>
            </a:endParaRPr>
          </a:p>
        </p:txBody>
      </p:sp>
      <p:sp>
        <p:nvSpPr>
          <p:cNvPr id="83" name="Rectangle 82">
            <a:extLst>
              <a:ext uri="{FF2B5EF4-FFF2-40B4-BE49-F238E27FC236}">
                <a16:creationId xmlns:a16="http://schemas.microsoft.com/office/drawing/2014/main" id="{B7A04FC9-4422-FD6C-521C-17EE22511AF4}"/>
              </a:ext>
            </a:extLst>
          </p:cNvPr>
          <p:cNvSpPr/>
          <p:nvPr/>
        </p:nvSpPr>
        <p:spPr bwMode="auto">
          <a:xfrm flipH="1">
            <a:off x="8173792" y="4390037"/>
            <a:ext cx="2355414" cy="974175"/>
          </a:xfrm>
          <a:prstGeom prst="rect">
            <a:avLst/>
          </a:prstGeom>
          <a:no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fontAlgn="base">
              <a:spcBef>
                <a:spcPts val="600"/>
              </a:spcBef>
            </a:pPr>
            <a:r>
              <a:rPr lang="en-IN" sz="1400" dirty="0">
                <a:solidFill>
                  <a:schemeClr val="tx1"/>
                </a:solidFill>
                <a:latin typeface="+mj-lt"/>
                <a:cs typeface="Segoe UI" pitchFamily="34" charset="0"/>
              </a:rPr>
              <a:t>Trust settings for:</a:t>
            </a:r>
          </a:p>
          <a:p>
            <a:pPr marL="228600" indent="-176213" defTabSz="932472" fontAlgn="base">
              <a:spcBef>
                <a:spcPts val="100"/>
              </a:spcBef>
              <a:spcAft>
                <a:spcPts val="100"/>
              </a:spcAft>
              <a:buFont typeface="Arial" panose="020B0604020202020204" pitchFamily="34" charset="0"/>
              <a:buChar char="•"/>
            </a:pPr>
            <a:r>
              <a:rPr lang="en-IN" sz="1200" dirty="0">
                <a:solidFill>
                  <a:schemeClr val="tx1"/>
                </a:solidFill>
                <a:cs typeface="Segoe UI" pitchFamily="34" charset="0"/>
              </a:rPr>
              <a:t>MFA claims</a:t>
            </a:r>
          </a:p>
          <a:p>
            <a:pPr marL="228600" indent="-176213" defTabSz="932472" fontAlgn="base">
              <a:spcBef>
                <a:spcPts val="100"/>
              </a:spcBef>
              <a:spcAft>
                <a:spcPts val="100"/>
              </a:spcAft>
              <a:buFont typeface="Arial" panose="020B0604020202020204" pitchFamily="34" charset="0"/>
              <a:buChar char="•"/>
            </a:pPr>
            <a:r>
              <a:rPr lang="en-IN" sz="1200" dirty="0">
                <a:solidFill>
                  <a:schemeClr val="tx1"/>
                </a:solidFill>
                <a:cs typeface="Segoe UI" pitchFamily="34" charset="0"/>
              </a:rPr>
              <a:t>Compliant device claims</a:t>
            </a:r>
          </a:p>
          <a:p>
            <a:pPr marL="228600" indent="-176213" defTabSz="932472" fontAlgn="base">
              <a:spcBef>
                <a:spcPts val="100"/>
              </a:spcBef>
              <a:spcAft>
                <a:spcPts val="100"/>
              </a:spcAft>
              <a:buFont typeface="Arial" panose="020B0604020202020204" pitchFamily="34" charset="0"/>
              <a:buChar char="•"/>
            </a:pPr>
            <a:r>
              <a:rPr lang="en-IN" sz="1200" dirty="0">
                <a:solidFill>
                  <a:schemeClr val="tx1"/>
                </a:solidFill>
                <a:cs typeface="Segoe UI" pitchFamily="34" charset="0"/>
              </a:rPr>
              <a:t>Hybrid Entra ID joined</a:t>
            </a:r>
            <a:br>
              <a:rPr lang="en-IN" sz="1200" dirty="0">
                <a:solidFill>
                  <a:schemeClr val="tx1"/>
                </a:solidFill>
                <a:cs typeface="Segoe UI" pitchFamily="34" charset="0"/>
              </a:rPr>
            </a:br>
            <a:r>
              <a:rPr lang="en-IN" sz="1200" dirty="0">
                <a:solidFill>
                  <a:schemeClr val="tx1"/>
                </a:solidFill>
                <a:cs typeface="Segoe UI" pitchFamily="34" charset="0"/>
              </a:rPr>
              <a:t>device claims</a:t>
            </a:r>
          </a:p>
        </p:txBody>
      </p:sp>
      <p:grpSp>
        <p:nvGrpSpPr>
          <p:cNvPr id="59" name="Group 58" descr="Icon of a chat bubble">
            <a:extLst>
              <a:ext uri="{FF2B5EF4-FFF2-40B4-BE49-F238E27FC236}">
                <a16:creationId xmlns:a16="http://schemas.microsoft.com/office/drawing/2014/main" id="{940E7FEC-9A2A-FA62-3887-11C1AA2BCA0F}"/>
              </a:ext>
            </a:extLst>
          </p:cNvPr>
          <p:cNvGrpSpPr/>
          <p:nvPr/>
        </p:nvGrpSpPr>
        <p:grpSpPr>
          <a:xfrm>
            <a:off x="10716766" y="3633974"/>
            <a:ext cx="380384" cy="380384"/>
            <a:chOff x="10716766" y="4502151"/>
            <a:chExt cx="380384" cy="380384"/>
          </a:xfrm>
        </p:grpSpPr>
        <p:grpSp>
          <p:nvGrpSpPr>
            <p:cNvPr id="22" name="Group 21">
              <a:extLst>
                <a:ext uri="{FF2B5EF4-FFF2-40B4-BE49-F238E27FC236}">
                  <a16:creationId xmlns:a16="http://schemas.microsoft.com/office/drawing/2014/main" id="{FAA7F01B-D923-6FC9-F654-974C151F55B4}"/>
                </a:ext>
                <a:ext uri="{C183D7F6-B498-43B3-948B-1728B52AA6E4}">
                  <adec:decorative xmlns:adec="http://schemas.microsoft.com/office/drawing/2017/decorative" val="1"/>
                </a:ext>
              </a:extLst>
            </p:cNvPr>
            <p:cNvGrpSpPr>
              <a:grpSpLocks/>
            </p:cNvGrpSpPr>
            <p:nvPr/>
          </p:nvGrpSpPr>
          <p:grpSpPr>
            <a:xfrm>
              <a:off x="10716766" y="4502151"/>
              <a:ext cx="380384" cy="380384"/>
              <a:chOff x="10890296" y="1293123"/>
              <a:chExt cx="529548" cy="529548"/>
            </a:xfrm>
          </p:grpSpPr>
          <p:sp>
            <p:nvSpPr>
              <p:cNvPr id="23" name="Oval 22">
                <a:extLst>
                  <a:ext uri="{FF2B5EF4-FFF2-40B4-BE49-F238E27FC236}">
                    <a16:creationId xmlns:a16="http://schemas.microsoft.com/office/drawing/2014/main" id="{FCAA0347-95AC-4CA2-5794-D2AFE1FDAA92}"/>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4" name="Arc 23">
                <a:extLst>
                  <a:ext uri="{FF2B5EF4-FFF2-40B4-BE49-F238E27FC236}">
                    <a16:creationId xmlns:a16="http://schemas.microsoft.com/office/drawing/2014/main" id="{3049EE3B-DEE4-0ED1-0B7A-8B0A164B07E3}"/>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5" name="Arc 6_1">
                <a:extLst>
                  <a:ext uri="{FF2B5EF4-FFF2-40B4-BE49-F238E27FC236}">
                    <a16:creationId xmlns:a16="http://schemas.microsoft.com/office/drawing/2014/main" id="{26E35A5A-96C5-14B8-250C-54C05D0E556E}"/>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6" name="Arc 6_1_1">
                <a:extLst>
                  <a:ext uri="{FF2B5EF4-FFF2-40B4-BE49-F238E27FC236}">
                    <a16:creationId xmlns:a16="http://schemas.microsoft.com/office/drawing/2014/main" id="{9C4FB3BD-BDDC-DFDA-DB49-9E9E627D3E21}"/>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7" name="Oval 26">
                <a:extLst>
                  <a:ext uri="{FF2B5EF4-FFF2-40B4-BE49-F238E27FC236}">
                    <a16:creationId xmlns:a16="http://schemas.microsoft.com/office/drawing/2014/main" id="{52BBC3A0-A5DB-1480-5324-2DCBBF83D1F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C4C523CA-2231-23B7-9335-9E88509625C6}"/>
                </a:ext>
              </a:extLst>
            </p:cNvPr>
            <p:cNvGrpSpPr/>
            <p:nvPr/>
          </p:nvGrpSpPr>
          <p:grpSpPr>
            <a:xfrm>
              <a:off x="10810597" y="4606740"/>
              <a:ext cx="192720" cy="171206"/>
              <a:chOff x="4056031" y="5648264"/>
              <a:chExt cx="360195" cy="319987"/>
            </a:xfrm>
          </p:grpSpPr>
          <p:sp>
            <p:nvSpPr>
              <p:cNvPr id="18" name="BulletedList_E8FD" title="Icon of a bulleted list">
                <a:extLst>
                  <a:ext uri="{FF2B5EF4-FFF2-40B4-BE49-F238E27FC236}">
                    <a16:creationId xmlns:a16="http://schemas.microsoft.com/office/drawing/2014/main" id="{B9E20B2B-3405-7130-B664-343E5208C51E}"/>
                  </a:ext>
                </a:extLst>
              </p:cNvPr>
              <p:cNvSpPr>
                <a:spLocks noChangeAspect="1" noEditPoints="1"/>
              </p:cNvSpPr>
              <p:nvPr/>
            </p:nvSpPr>
            <p:spPr bwMode="auto">
              <a:xfrm>
                <a:off x="4097658" y="5678051"/>
                <a:ext cx="276942" cy="155895"/>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speech_2" title="Icon of a chat bubble">
                <a:extLst>
                  <a:ext uri="{FF2B5EF4-FFF2-40B4-BE49-F238E27FC236}">
                    <a16:creationId xmlns:a16="http://schemas.microsoft.com/office/drawing/2014/main" id="{7EED4FD3-0DB7-A1E2-C4AA-BCDF6148D703}"/>
                  </a:ext>
                </a:extLst>
              </p:cNvPr>
              <p:cNvSpPr>
                <a:spLocks noChangeAspect="1" noEditPoints="1"/>
              </p:cNvSpPr>
              <p:nvPr/>
            </p:nvSpPr>
            <p:spPr bwMode="auto">
              <a:xfrm>
                <a:off x="4056031" y="5648264"/>
                <a:ext cx="360195" cy="319987"/>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3" name="Group 62" descr="Icon of a box">
            <a:extLst>
              <a:ext uri="{FF2B5EF4-FFF2-40B4-BE49-F238E27FC236}">
                <a16:creationId xmlns:a16="http://schemas.microsoft.com/office/drawing/2014/main" id="{3D679F99-536D-2E4B-17E1-09E4D0E65D5F}"/>
              </a:ext>
            </a:extLst>
          </p:cNvPr>
          <p:cNvGrpSpPr/>
          <p:nvPr/>
        </p:nvGrpSpPr>
        <p:grpSpPr>
          <a:xfrm>
            <a:off x="10716766" y="4077240"/>
            <a:ext cx="380384" cy="380384"/>
            <a:chOff x="10716766" y="4945417"/>
            <a:chExt cx="380384" cy="380384"/>
          </a:xfrm>
        </p:grpSpPr>
        <p:grpSp>
          <p:nvGrpSpPr>
            <p:cNvPr id="40" name="Group 39">
              <a:extLst>
                <a:ext uri="{FF2B5EF4-FFF2-40B4-BE49-F238E27FC236}">
                  <a16:creationId xmlns:a16="http://schemas.microsoft.com/office/drawing/2014/main" id="{F2D94DC3-C310-7294-6FF1-09BD33BB8AD1}"/>
                </a:ext>
                <a:ext uri="{C183D7F6-B498-43B3-948B-1728B52AA6E4}">
                  <adec:decorative xmlns:adec="http://schemas.microsoft.com/office/drawing/2017/decorative" val="1"/>
                </a:ext>
              </a:extLst>
            </p:cNvPr>
            <p:cNvGrpSpPr>
              <a:grpSpLocks/>
            </p:cNvGrpSpPr>
            <p:nvPr/>
          </p:nvGrpSpPr>
          <p:grpSpPr>
            <a:xfrm>
              <a:off x="10716766" y="4945417"/>
              <a:ext cx="380384" cy="380384"/>
              <a:chOff x="10890296" y="1293123"/>
              <a:chExt cx="529548" cy="529548"/>
            </a:xfrm>
          </p:grpSpPr>
          <p:sp>
            <p:nvSpPr>
              <p:cNvPr id="41" name="Oval 40">
                <a:extLst>
                  <a:ext uri="{FF2B5EF4-FFF2-40B4-BE49-F238E27FC236}">
                    <a16:creationId xmlns:a16="http://schemas.microsoft.com/office/drawing/2014/main" id="{99FAD8EF-1AA9-F7ED-1C56-CF6158B5FEFA}"/>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2" name="Arc 41">
                <a:extLst>
                  <a:ext uri="{FF2B5EF4-FFF2-40B4-BE49-F238E27FC236}">
                    <a16:creationId xmlns:a16="http://schemas.microsoft.com/office/drawing/2014/main" id="{3323FF5D-71B8-DB77-88BD-B1AF42E43D29}"/>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6_1">
                <a:extLst>
                  <a:ext uri="{FF2B5EF4-FFF2-40B4-BE49-F238E27FC236}">
                    <a16:creationId xmlns:a16="http://schemas.microsoft.com/office/drawing/2014/main" id="{9381258C-51DC-2295-165C-FEA2DB43A472}"/>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Arc 6_1_1">
                <a:extLst>
                  <a:ext uri="{FF2B5EF4-FFF2-40B4-BE49-F238E27FC236}">
                    <a16:creationId xmlns:a16="http://schemas.microsoft.com/office/drawing/2014/main" id="{70BDECF4-51F9-D1B8-8008-63237E9CB7EC}"/>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7" name="Oval 46">
                <a:extLst>
                  <a:ext uri="{FF2B5EF4-FFF2-40B4-BE49-F238E27FC236}">
                    <a16:creationId xmlns:a16="http://schemas.microsoft.com/office/drawing/2014/main" id="{128FCD4D-0507-9D33-404F-C36396B57F0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3" name="Product_ECDC" title="Icon of a box">
              <a:extLst>
                <a:ext uri="{FF2B5EF4-FFF2-40B4-BE49-F238E27FC236}">
                  <a16:creationId xmlns:a16="http://schemas.microsoft.com/office/drawing/2014/main" id="{CD82A339-4C90-E3E3-23F6-C694B308E97D}"/>
                </a:ext>
              </a:extLst>
            </p:cNvPr>
            <p:cNvSpPr>
              <a:spLocks noChangeAspect="1" noEditPoints="1"/>
            </p:cNvSpPr>
            <p:nvPr/>
          </p:nvSpPr>
          <p:spPr bwMode="auto">
            <a:xfrm>
              <a:off x="10803016" y="5018672"/>
              <a:ext cx="207884" cy="233874"/>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8" name="Group 57" descr="Icon of a gear">
            <a:extLst>
              <a:ext uri="{FF2B5EF4-FFF2-40B4-BE49-F238E27FC236}">
                <a16:creationId xmlns:a16="http://schemas.microsoft.com/office/drawing/2014/main" id="{B209643D-412A-336C-D15A-30694865C315}"/>
              </a:ext>
            </a:extLst>
          </p:cNvPr>
          <p:cNvGrpSpPr/>
          <p:nvPr/>
        </p:nvGrpSpPr>
        <p:grpSpPr>
          <a:xfrm>
            <a:off x="11173794" y="3633974"/>
            <a:ext cx="380384" cy="380384"/>
            <a:chOff x="11173794" y="4502151"/>
            <a:chExt cx="380384" cy="380384"/>
          </a:xfrm>
        </p:grpSpPr>
        <p:grpSp>
          <p:nvGrpSpPr>
            <p:cNvPr id="31" name="Group 30">
              <a:extLst>
                <a:ext uri="{FF2B5EF4-FFF2-40B4-BE49-F238E27FC236}">
                  <a16:creationId xmlns:a16="http://schemas.microsoft.com/office/drawing/2014/main" id="{12A07319-75D4-2609-2477-94D07D447772}"/>
                </a:ext>
                <a:ext uri="{C183D7F6-B498-43B3-948B-1728B52AA6E4}">
                  <adec:decorative xmlns:adec="http://schemas.microsoft.com/office/drawing/2017/decorative" val="1"/>
                </a:ext>
              </a:extLst>
            </p:cNvPr>
            <p:cNvGrpSpPr>
              <a:grpSpLocks/>
            </p:cNvGrpSpPr>
            <p:nvPr/>
          </p:nvGrpSpPr>
          <p:grpSpPr>
            <a:xfrm>
              <a:off x="11173794" y="4502151"/>
              <a:ext cx="380384" cy="380384"/>
              <a:chOff x="10890296" y="1293123"/>
              <a:chExt cx="529548" cy="529548"/>
            </a:xfrm>
          </p:grpSpPr>
          <p:sp>
            <p:nvSpPr>
              <p:cNvPr id="32" name="Oval 31">
                <a:extLst>
                  <a:ext uri="{FF2B5EF4-FFF2-40B4-BE49-F238E27FC236}">
                    <a16:creationId xmlns:a16="http://schemas.microsoft.com/office/drawing/2014/main" id="{1816E205-5403-7EBD-086B-736EDA36878E}"/>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4" name="Arc 33">
                <a:extLst>
                  <a:ext uri="{FF2B5EF4-FFF2-40B4-BE49-F238E27FC236}">
                    <a16:creationId xmlns:a16="http://schemas.microsoft.com/office/drawing/2014/main" id="{D82BD80C-2134-BBC7-746F-1ECD767B7F11}"/>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5" name="Arc 6_1">
                <a:extLst>
                  <a:ext uri="{FF2B5EF4-FFF2-40B4-BE49-F238E27FC236}">
                    <a16:creationId xmlns:a16="http://schemas.microsoft.com/office/drawing/2014/main" id="{CD75CF12-B899-6C4E-93C3-D05F678B2026}"/>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6_1_1">
                <a:extLst>
                  <a:ext uri="{FF2B5EF4-FFF2-40B4-BE49-F238E27FC236}">
                    <a16:creationId xmlns:a16="http://schemas.microsoft.com/office/drawing/2014/main" id="{7A117278-1003-D9DA-C1D8-BC3C7B076A0C}"/>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Oval 37">
                <a:extLst>
                  <a:ext uri="{FF2B5EF4-FFF2-40B4-BE49-F238E27FC236}">
                    <a16:creationId xmlns:a16="http://schemas.microsoft.com/office/drawing/2014/main" id="{1D8EB122-005F-AFD0-EA9C-AC324D4FD77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20" name="Graphic 19">
              <a:extLst>
                <a:ext uri="{FF2B5EF4-FFF2-40B4-BE49-F238E27FC236}">
                  <a16:creationId xmlns:a16="http://schemas.microsoft.com/office/drawing/2014/main" id="{DC1FA3CF-407C-D047-54D1-C94C595895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47204" y="4577245"/>
              <a:ext cx="230198" cy="230196"/>
            </a:xfrm>
            <a:prstGeom prst="rect">
              <a:avLst/>
            </a:prstGeom>
          </p:spPr>
        </p:pic>
      </p:grpSp>
      <p:grpSp>
        <p:nvGrpSpPr>
          <p:cNvPr id="60" name="Group 59" descr="Icon of a server tower">
            <a:extLst>
              <a:ext uri="{FF2B5EF4-FFF2-40B4-BE49-F238E27FC236}">
                <a16:creationId xmlns:a16="http://schemas.microsoft.com/office/drawing/2014/main" id="{64C8B26D-6D75-E038-5127-24A5A53BDBDE}"/>
              </a:ext>
            </a:extLst>
          </p:cNvPr>
          <p:cNvGrpSpPr/>
          <p:nvPr/>
        </p:nvGrpSpPr>
        <p:grpSpPr>
          <a:xfrm>
            <a:off x="11173794" y="4077240"/>
            <a:ext cx="380384" cy="380384"/>
            <a:chOff x="11173794" y="4945417"/>
            <a:chExt cx="380384" cy="380384"/>
          </a:xfrm>
        </p:grpSpPr>
        <p:grpSp>
          <p:nvGrpSpPr>
            <p:cNvPr id="48" name="Group 47">
              <a:extLst>
                <a:ext uri="{FF2B5EF4-FFF2-40B4-BE49-F238E27FC236}">
                  <a16:creationId xmlns:a16="http://schemas.microsoft.com/office/drawing/2014/main" id="{CDB2B2C4-50BC-C068-DCE9-37DDEDA81F38}"/>
                </a:ext>
                <a:ext uri="{C183D7F6-B498-43B3-948B-1728B52AA6E4}">
                  <adec:decorative xmlns:adec="http://schemas.microsoft.com/office/drawing/2017/decorative" val="1"/>
                </a:ext>
              </a:extLst>
            </p:cNvPr>
            <p:cNvGrpSpPr>
              <a:grpSpLocks/>
            </p:cNvGrpSpPr>
            <p:nvPr/>
          </p:nvGrpSpPr>
          <p:grpSpPr>
            <a:xfrm>
              <a:off x="11173794" y="4945417"/>
              <a:ext cx="380384" cy="380384"/>
              <a:chOff x="10890296" y="1293123"/>
              <a:chExt cx="529548" cy="529548"/>
            </a:xfrm>
          </p:grpSpPr>
          <p:sp>
            <p:nvSpPr>
              <p:cNvPr id="51" name="Oval 50">
                <a:extLst>
                  <a:ext uri="{FF2B5EF4-FFF2-40B4-BE49-F238E27FC236}">
                    <a16:creationId xmlns:a16="http://schemas.microsoft.com/office/drawing/2014/main" id="{BBBF57AC-0376-6C6D-7FF5-975157362E8D}"/>
                  </a:ext>
                </a:extLst>
              </p:cNvPr>
              <p:cNvSpPr/>
              <p:nvPr/>
            </p:nvSpPr>
            <p:spPr bwMode="auto">
              <a:xfrm>
                <a:off x="10890296" y="1293123"/>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Arc 51">
                <a:extLst>
                  <a:ext uri="{FF2B5EF4-FFF2-40B4-BE49-F238E27FC236}">
                    <a16:creationId xmlns:a16="http://schemas.microsoft.com/office/drawing/2014/main" id="{5B047594-DD86-E55C-A5DB-9A3A19BACD18}"/>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3" name="Arc 6_1">
                <a:extLst>
                  <a:ext uri="{FF2B5EF4-FFF2-40B4-BE49-F238E27FC236}">
                    <a16:creationId xmlns:a16="http://schemas.microsoft.com/office/drawing/2014/main" id="{F3860566-00F5-2C86-9631-BBE4DB4AACC4}"/>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5" name="Arc 6_1_1">
                <a:extLst>
                  <a:ext uri="{FF2B5EF4-FFF2-40B4-BE49-F238E27FC236}">
                    <a16:creationId xmlns:a16="http://schemas.microsoft.com/office/drawing/2014/main" id="{C80A0CDC-37DC-B60A-A854-A218DAC3376A}"/>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6" name="Oval 55">
                <a:extLst>
                  <a:ext uri="{FF2B5EF4-FFF2-40B4-BE49-F238E27FC236}">
                    <a16:creationId xmlns:a16="http://schemas.microsoft.com/office/drawing/2014/main" id="{A460161D-67DE-6433-A703-D79310007EE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6" name="server" title="Icon of a server tower">
              <a:extLst>
                <a:ext uri="{FF2B5EF4-FFF2-40B4-BE49-F238E27FC236}">
                  <a16:creationId xmlns:a16="http://schemas.microsoft.com/office/drawing/2014/main" id="{C419C6F1-1706-3FFA-1BB7-93C1E7AB3C55}"/>
                </a:ext>
              </a:extLst>
            </p:cNvPr>
            <p:cNvSpPr>
              <a:spLocks noChangeAspect="1" noEditPoints="1"/>
            </p:cNvSpPr>
            <p:nvPr/>
          </p:nvSpPr>
          <p:spPr bwMode="auto">
            <a:xfrm>
              <a:off x="11309878" y="5033176"/>
              <a:ext cx="108216" cy="204866"/>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 name="TextBox 11">
            <a:extLst>
              <a:ext uri="{FF2B5EF4-FFF2-40B4-BE49-F238E27FC236}">
                <a16:creationId xmlns:a16="http://schemas.microsoft.com/office/drawing/2014/main" id="{6E393978-8182-B6B0-C548-CAED114C073F}"/>
              </a:ext>
            </a:extLst>
          </p:cNvPr>
          <p:cNvSpPr txBox="1"/>
          <p:nvPr/>
        </p:nvSpPr>
        <p:spPr>
          <a:xfrm>
            <a:off x="3863974" y="6018648"/>
            <a:ext cx="6799264" cy="184666"/>
          </a:xfrm>
          <a:prstGeom prst="rect">
            <a:avLst/>
          </a:prstGeom>
          <a:noFill/>
        </p:spPr>
        <p:txBody>
          <a:bodyPr wrap="square" lIns="0" tIns="0" rIns="0" bIns="0">
            <a:spAutoFit/>
          </a:bodyPr>
          <a:lstStyle/>
          <a:p>
            <a:r>
              <a:rPr lang="en-US" sz="1200" dirty="0"/>
              <a:t>*To apply settings to specific users, groups, or apps, Entra ID Premium P1 is required</a:t>
            </a:r>
          </a:p>
        </p:txBody>
      </p:sp>
    </p:spTree>
    <p:extLst>
      <p:ext uri="{BB962C8B-B14F-4D97-AF65-F5344CB8AC3E}">
        <p14:creationId xmlns:p14="http://schemas.microsoft.com/office/powerpoint/2010/main" val="232473309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3F67AB8D-A235-DF2E-AA54-D524FF64B864}"/>
              </a:ext>
              <a:ext uri="{C183D7F6-B498-43B3-948B-1728B52AA6E4}">
                <adec:decorative xmlns:adec="http://schemas.microsoft.com/office/drawing/2017/decorative" val="1"/>
              </a:ext>
            </a:extLst>
          </p:cNvPr>
          <p:cNvGrpSpPr/>
          <p:nvPr/>
        </p:nvGrpSpPr>
        <p:grpSpPr>
          <a:xfrm>
            <a:off x="-2" y="1429265"/>
            <a:ext cx="12192002" cy="4932220"/>
            <a:chOff x="-2" y="1429265"/>
            <a:chExt cx="12192002" cy="4932220"/>
          </a:xfrm>
        </p:grpSpPr>
        <p:sp>
          <p:nvSpPr>
            <p:cNvPr id="9" name="Freeform: Shape 8">
              <a:extLst>
                <a:ext uri="{FF2B5EF4-FFF2-40B4-BE49-F238E27FC236}">
                  <a16:creationId xmlns:a16="http://schemas.microsoft.com/office/drawing/2014/main" id="{6A7A4520-00B5-4A8C-EDC4-1B77E51B2EC4}"/>
                </a:ext>
                <a:ext uri="{C183D7F6-B498-43B3-948B-1728B52AA6E4}">
                  <adec:decorative xmlns:adec="http://schemas.microsoft.com/office/drawing/2017/decorative" val="1"/>
                </a:ext>
              </a:extLst>
            </p:cNvPr>
            <p:cNvSpPr/>
            <p:nvPr/>
          </p:nvSpPr>
          <p:spPr bwMode="auto">
            <a:xfrm flipH="1">
              <a:off x="5569719" y="1436649"/>
              <a:ext cx="6622278" cy="4832390"/>
            </a:xfrm>
            <a:custGeom>
              <a:avLst/>
              <a:gdLst>
                <a:gd name="connsiteX0" fmla="*/ 5199514 w 5297493"/>
                <a:gd name="connsiteY0" fmla="*/ 0 h 4712773"/>
                <a:gd name="connsiteX1" fmla="*/ 0 w 5297493"/>
                <a:gd name="connsiteY1" fmla="*/ 0 h 4712773"/>
                <a:gd name="connsiteX2" fmla="*/ 0 w 5297493"/>
                <a:gd name="connsiteY2" fmla="*/ 4712773 h 4712773"/>
                <a:gd name="connsiteX3" fmla="*/ 5199514 w 5297493"/>
                <a:gd name="connsiteY3" fmla="*/ 4712773 h 4712773"/>
                <a:gd name="connsiteX4" fmla="*/ 5297493 w 5297493"/>
                <a:gd name="connsiteY4" fmla="*/ 4614794 h 4712773"/>
                <a:gd name="connsiteX5" fmla="*/ 5297493 w 5297493"/>
                <a:gd name="connsiteY5" fmla="*/ 97979 h 4712773"/>
                <a:gd name="connsiteX6" fmla="*/ 5199514 w 5297493"/>
                <a:gd name="connsiteY6" fmla="*/ 0 h 471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97493" h="4712773">
                  <a:moveTo>
                    <a:pt x="5199514" y="0"/>
                  </a:moveTo>
                  <a:lnTo>
                    <a:pt x="0" y="0"/>
                  </a:lnTo>
                  <a:lnTo>
                    <a:pt x="0" y="4712773"/>
                  </a:lnTo>
                  <a:lnTo>
                    <a:pt x="5199514" y="4712773"/>
                  </a:lnTo>
                  <a:cubicBezTo>
                    <a:pt x="5253626" y="4712773"/>
                    <a:pt x="5297493" y="4668906"/>
                    <a:pt x="5297493" y="4614794"/>
                  </a:cubicBezTo>
                  <a:lnTo>
                    <a:pt x="5297493" y="97979"/>
                  </a:lnTo>
                  <a:cubicBezTo>
                    <a:pt x="5297493" y="43867"/>
                    <a:pt x="5253626" y="0"/>
                    <a:pt x="5199514" y="0"/>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0" name="Arrow: Bent 9">
              <a:extLst>
                <a:ext uri="{FF2B5EF4-FFF2-40B4-BE49-F238E27FC236}">
                  <a16:creationId xmlns:a16="http://schemas.microsoft.com/office/drawing/2014/main" id="{266EBF03-5567-3E68-53A3-44323FD80308}"/>
                </a:ext>
                <a:ext uri="{C183D7F6-B498-43B3-948B-1728B52AA6E4}">
                  <adec:decorative xmlns:adec="http://schemas.microsoft.com/office/drawing/2017/decorative" val="1"/>
                </a:ext>
              </a:extLst>
            </p:cNvPr>
            <p:cNvSpPr/>
            <p:nvPr/>
          </p:nvSpPr>
          <p:spPr bwMode="auto">
            <a:xfrm rot="5400000">
              <a:off x="-1995509" y="3424772"/>
              <a:ext cx="4575215"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1" name="Arrow: Bent 10">
              <a:extLst>
                <a:ext uri="{FF2B5EF4-FFF2-40B4-BE49-F238E27FC236}">
                  <a16:creationId xmlns:a16="http://schemas.microsoft.com/office/drawing/2014/main" id="{A5B49188-837D-9CF9-001C-8B2D2A1CF4A9}"/>
                </a:ext>
                <a:ext uri="{C183D7F6-B498-43B3-948B-1728B52AA6E4}">
                  <adec:decorative xmlns:adec="http://schemas.microsoft.com/office/drawing/2017/decorative" val="1"/>
                </a:ext>
              </a:extLst>
            </p:cNvPr>
            <p:cNvSpPr/>
            <p:nvPr/>
          </p:nvSpPr>
          <p:spPr bwMode="auto">
            <a:xfrm flipV="1">
              <a:off x="581937" y="5777284"/>
              <a:ext cx="11610063" cy="584201"/>
            </a:xfrm>
            <a:prstGeom prst="bentArrow">
              <a:avLst>
                <a:gd name="adj1" fmla="val 25000"/>
                <a:gd name="adj2" fmla="val 0"/>
                <a:gd name="adj3" fmla="val 25000"/>
                <a:gd name="adj4" fmla="val 15973"/>
              </a:avLst>
            </a:prstGeom>
            <a:solidFill>
              <a:schemeClr val="accent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3" name="Rectangle: Top Corners Rounded 12">
              <a:extLst>
                <a:ext uri="{FF2B5EF4-FFF2-40B4-BE49-F238E27FC236}">
                  <a16:creationId xmlns:a16="http://schemas.microsoft.com/office/drawing/2014/main" id="{56D26B55-91AE-B894-247B-C09C393E26CF}"/>
                </a:ext>
                <a:ext uri="{C183D7F6-B498-43B3-948B-1728B52AA6E4}">
                  <adec:decorative xmlns:adec="http://schemas.microsoft.com/office/drawing/2017/decorative" val="1"/>
                </a:ext>
              </a:extLst>
            </p:cNvPr>
            <p:cNvSpPr/>
            <p:nvPr/>
          </p:nvSpPr>
          <p:spPr bwMode="auto">
            <a:xfrm rot="5400000" flipH="1">
              <a:off x="650250" y="1510489"/>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16" name="Rectangle: Top Corners Rounded 15">
              <a:extLst>
                <a:ext uri="{FF2B5EF4-FFF2-40B4-BE49-F238E27FC236}">
                  <a16:creationId xmlns:a16="http://schemas.microsoft.com/office/drawing/2014/main" id="{0B6472C3-DD40-9EDE-749E-A8185C25439E}"/>
                </a:ext>
                <a:ext uri="{C183D7F6-B498-43B3-948B-1728B52AA6E4}">
                  <adec:decorative xmlns:adec="http://schemas.microsoft.com/office/drawing/2017/decorative" val="1"/>
                </a:ext>
              </a:extLst>
            </p:cNvPr>
            <p:cNvSpPr/>
            <p:nvPr/>
          </p:nvSpPr>
          <p:spPr bwMode="auto">
            <a:xfrm rot="5400000" flipH="1">
              <a:off x="650250" y="3961993"/>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19" name="Rectangle: Top Corners Rounded 18">
              <a:extLst>
                <a:ext uri="{FF2B5EF4-FFF2-40B4-BE49-F238E27FC236}">
                  <a16:creationId xmlns:a16="http://schemas.microsoft.com/office/drawing/2014/main" id="{4050DE44-2E3C-9241-884E-E000DCDC63F7}"/>
                </a:ext>
                <a:ext uri="{C183D7F6-B498-43B3-948B-1728B52AA6E4}">
                  <adec:decorative xmlns:adec="http://schemas.microsoft.com/office/drawing/2017/decorative" val="1"/>
                </a:ext>
              </a:extLst>
            </p:cNvPr>
            <p:cNvSpPr/>
            <p:nvPr/>
          </p:nvSpPr>
          <p:spPr bwMode="auto">
            <a:xfrm rot="5400000" flipH="1">
              <a:off x="649048" y="4779165"/>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22" name="Rectangle: Top Corners Rounded 21">
              <a:extLst>
                <a:ext uri="{FF2B5EF4-FFF2-40B4-BE49-F238E27FC236}">
                  <a16:creationId xmlns:a16="http://schemas.microsoft.com/office/drawing/2014/main" id="{6051F909-EA3C-63E4-07C3-317935B5BF96}"/>
                </a:ext>
                <a:ext uri="{C183D7F6-B498-43B3-948B-1728B52AA6E4}">
                  <adec:decorative xmlns:adec="http://schemas.microsoft.com/office/drawing/2017/decorative" val="1"/>
                </a:ext>
              </a:extLst>
            </p:cNvPr>
            <p:cNvSpPr/>
            <p:nvPr/>
          </p:nvSpPr>
          <p:spPr bwMode="auto">
            <a:xfrm rot="5400000" flipH="1">
              <a:off x="650250" y="2327658"/>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25" name="Rectangle: Top Corners Rounded 24">
              <a:extLst>
                <a:ext uri="{FF2B5EF4-FFF2-40B4-BE49-F238E27FC236}">
                  <a16:creationId xmlns:a16="http://schemas.microsoft.com/office/drawing/2014/main" id="{FA2A04AC-09BB-2334-F2AB-F2D889B24253}"/>
                </a:ext>
                <a:ext uri="{C183D7F6-B498-43B3-948B-1728B52AA6E4}">
                  <adec:decorative xmlns:adec="http://schemas.microsoft.com/office/drawing/2017/decorative" val="1"/>
                </a:ext>
              </a:extLst>
            </p:cNvPr>
            <p:cNvSpPr/>
            <p:nvPr/>
          </p:nvSpPr>
          <p:spPr bwMode="auto">
            <a:xfrm rot="5400000" flipH="1">
              <a:off x="650250" y="3144825"/>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sp>
          <p:nvSpPr>
            <p:cNvPr id="28" name="Rectangle: Top Corners Rounded 27">
              <a:extLst>
                <a:ext uri="{FF2B5EF4-FFF2-40B4-BE49-F238E27FC236}">
                  <a16:creationId xmlns:a16="http://schemas.microsoft.com/office/drawing/2014/main" id="{450DEADD-76AA-8BA3-0354-35C8F393FB0A}"/>
                </a:ext>
                <a:ext uri="{C183D7F6-B498-43B3-948B-1728B52AA6E4}">
                  <adec:decorative xmlns:adec="http://schemas.microsoft.com/office/drawing/2017/decorative" val="1"/>
                </a:ext>
              </a:extLst>
            </p:cNvPr>
            <p:cNvSpPr/>
            <p:nvPr/>
          </p:nvSpPr>
          <p:spPr bwMode="auto">
            <a:xfrm rot="5400000" flipH="1">
              <a:off x="649048" y="5596334"/>
              <a:ext cx="521568" cy="65366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557784"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IN">
                <a:solidFill>
                  <a:schemeClr val="tx1"/>
                </a:solidFill>
                <a:latin typeface="+mj-lt"/>
                <a:cs typeface="Segoe UI" pitchFamily="34" charset="0"/>
              </a:endParaRPr>
            </a:p>
          </p:txBody>
        </p:sp>
        <p:cxnSp>
          <p:nvCxnSpPr>
            <p:cNvPr id="47" name="Straight Connector 46">
              <a:extLst>
                <a:ext uri="{FF2B5EF4-FFF2-40B4-BE49-F238E27FC236}">
                  <a16:creationId xmlns:a16="http://schemas.microsoft.com/office/drawing/2014/main" id="{0AC6BA9C-B692-DBED-5D33-219C688573C1}"/>
                </a:ext>
                <a:ext uri="{C183D7F6-B498-43B3-948B-1728B52AA6E4}">
                  <adec:decorative xmlns:adec="http://schemas.microsoft.com/office/drawing/2017/decorative" val="1"/>
                </a:ext>
              </a:extLst>
            </p:cNvPr>
            <p:cNvCxnSpPr>
              <a:cxnSpLocks/>
            </p:cNvCxnSpPr>
            <p:nvPr/>
          </p:nvCxnSpPr>
          <p:spPr>
            <a:xfrm>
              <a:off x="1422811" y="2245905"/>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ABD0973-44E8-07D3-325A-09B865F96F61}"/>
                </a:ext>
                <a:ext uri="{C183D7F6-B498-43B3-948B-1728B52AA6E4}">
                  <adec:decorative xmlns:adec="http://schemas.microsoft.com/office/drawing/2017/decorative" val="1"/>
                </a:ext>
              </a:extLst>
            </p:cNvPr>
            <p:cNvCxnSpPr>
              <a:cxnSpLocks/>
            </p:cNvCxnSpPr>
            <p:nvPr/>
          </p:nvCxnSpPr>
          <p:spPr>
            <a:xfrm>
              <a:off x="1422811" y="3063073"/>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F61742-7AE7-54A9-DD75-404F9F3DD73A}"/>
                </a:ext>
                <a:ext uri="{C183D7F6-B498-43B3-948B-1728B52AA6E4}">
                  <adec:decorative xmlns:adec="http://schemas.microsoft.com/office/drawing/2017/decorative" val="1"/>
                </a:ext>
              </a:extLst>
            </p:cNvPr>
            <p:cNvCxnSpPr>
              <a:cxnSpLocks/>
            </p:cNvCxnSpPr>
            <p:nvPr/>
          </p:nvCxnSpPr>
          <p:spPr>
            <a:xfrm>
              <a:off x="1422811" y="3880241"/>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587D9DD-F9E1-6C05-1C3A-DDF1E974BA48}"/>
                </a:ext>
                <a:ext uri="{C183D7F6-B498-43B3-948B-1728B52AA6E4}">
                  <adec:decorative xmlns:adec="http://schemas.microsoft.com/office/drawing/2017/decorative" val="1"/>
                </a:ext>
              </a:extLst>
            </p:cNvPr>
            <p:cNvCxnSpPr>
              <a:cxnSpLocks/>
            </p:cNvCxnSpPr>
            <p:nvPr/>
          </p:nvCxnSpPr>
          <p:spPr>
            <a:xfrm>
              <a:off x="1422811" y="4697409"/>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8A75F7E-3E9D-0940-920C-7878D0FB4FEF}"/>
                </a:ext>
                <a:ext uri="{C183D7F6-B498-43B3-948B-1728B52AA6E4}">
                  <adec:decorative xmlns:adec="http://schemas.microsoft.com/office/drawing/2017/decorative" val="1"/>
                </a:ext>
              </a:extLst>
            </p:cNvPr>
            <p:cNvCxnSpPr>
              <a:cxnSpLocks/>
            </p:cNvCxnSpPr>
            <p:nvPr/>
          </p:nvCxnSpPr>
          <p:spPr>
            <a:xfrm>
              <a:off x="1422811" y="5514577"/>
              <a:ext cx="3861304"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DBC8539-811E-50DC-52EB-DE43A16821FA}"/>
              </a:ext>
            </a:extLst>
          </p:cNvPr>
          <p:cNvSpPr>
            <a:spLocks noGrp="1"/>
          </p:cNvSpPr>
          <p:nvPr>
            <p:ph type="title"/>
          </p:nvPr>
        </p:nvSpPr>
        <p:spPr>
          <a:xfrm>
            <a:off x="588263" y="457200"/>
            <a:ext cx="11018520" cy="492443"/>
          </a:xfrm>
        </p:spPr>
        <p:txBody>
          <a:bodyPr/>
          <a:lstStyle/>
          <a:p>
            <a:r>
              <a:rPr lang="en-DE" sz="3200" dirty="0"/>
              <a:t>Cross-</a:t>
            </a:r>
            <a:r>
              <a:rPr lang="en-US" sz="3200" dirty="0"/>
              <a:t>T</a:t>
            </a:r>
            <a:r>
              <a:rPr lang="en-DE" sz="3200" dirty="0"/>
              <a:t>enant </a:t>
            </a:r>
            <a:r>
              <a:rPr lang="en-US" sz="3200" dirty="0"/>
              <a:t>A</a:t>
            </a:r>
            <a:r>
              <a:rPr lang="en-DE" sz="3200" dirty="0"/>
              <a:t>ccess </a:t>
            </a:r>
            <a:r>
              <a:rPr lang="en-US" sz="3200" dirty="0"/>
              <a:t>S</a:t>
            </a:r>
            <a:r>
              <a:rPr lang="en-DE" sz="3200" dirty="0"/>
              <a:t>ettings – </a:t>
            </a:r>
            <a:r>
              <a:rPr lang="en-US" sz="3200" dirty="0"/>
              <a:t>T</a:t>
            </a:r>
            <a:r>
              <a:rPr lang="en-DE" sz="3200" dirty="0"/>
              <a:t>rust </a:t>
            </a:r>
            <a:r>
              <a:rPr lang="en-US" sz="3200" dirty="0"/>
              <a:t>S</a:t>
            </a:r>
            <a:r>
              <a:rPr lang="en-DE" sz="3200" dirty="0"/>
              <a:t>ettings</a:t>
            </a:r>
          </a:p>
        </p:txBody>
      </p:sp>
      <p:sp>
        <p:nvSpPr>
          <p:cNvPr id="14" name="Oval 13">
            <a:extLst>
              <a:ext uri="{FF2B5EF4-FFF2-40B4-BE49-F238E27FC236}">
                <a16:creationId xmlns:a16="http://schemas.microsoft.com/office/drawing/2014/main" id="{13D21134-C4EC-AEFB-43F1-B94FE6A8A982}"/>
              </a:ext>
            </a:extLst>
          </p:cNvPr>
          <p:cNvSpPr/>
          <p:nvPr/>
        </p:nvSpPr>
        <p:spPr bwMode="auto">
          <a:xfrm>
            <a:off x="758979" y="1629801"/>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01</a:t>
            </a:r>
          </a:p>
        </p:txBody>
      </p:sp>
      <p:sp>
        <p:nvSpPr>
          <p:cNvPr id="31" name="TextBox 30">
            <a:extLst>
              <a:ext uri="{FF2B5EF4-FFF2-40B4-BE49-F238E27FC236}">
                <a16:creationId xmlns:a16="http://schemas.microsoft.com/office/drawing/2014/main" id="{C937935D-A38D-1CD4-269B-8981D0B600F9}"/>
              </a:ext>
            </a:extLst>
          </p:cNvPr>
          <p:cNvSpPr txBox="1"/>
          <p:nvPr/>
        </p:nvSpPr>
        <p:spPr>
          <a:xfrm>
            <a:off x="1413335" y="1545221"/>
            <a:ext cx="3859175" cy="584200"/>
          </a:xfrm>
          <a:prstGeom prst="rect">
            <a:avLst/>
          </a:prstGeom>
          <a:noFill/>
        </p:spPr>
        <p:txBody>
          <a:bodyPr wrap="square" lIns="0" tIns="0" rIns="0" bIns="0" anchor="ctr">
            <a:noAutofit/>
          </a:bodyPr>
          <a:lstStyle/>
          <a:p>
            <a:pPr defTabSz="914367">
              <a:spcAft>
                <a:spcPts val="588"/>
              </a:spcAft>
            </a:pPr>
            <a:r>
              <a:rPr lang="en-DE" sz="1400"/>
              <a:t>By default, inbound access trust settings are set to not accept MFA and device states from other organizations</a:t>
            </a:r>
            <a:endParaRPr lang="en-US" sz="1400">
              <a:cs typeface="Segoe UI"/>
            </a:endParaRPr>
          </a:p>
        </p:txBody>
      </p:sp>
      <p:sp>
        <p:nvSpPr>
          <p:cNvPr id="23" name="Oval 22">
            <a:extLst>
              <a:ext uri="{FF2B5EF4-FFF2-40B4-BE49-F238E27FC236}">
                <a16:creationId xmlns:a16="http://schemas.microsoft.com/office/drawing/2014/main" id="{72D66371-F080-5D5B-E573-984C273D063F}"/>
              </a:ext>
            </a:extLst>
          </p:cNvPr>
          <p:cNvSpPr/>
          <p:nvPr/>
        </p:nvSpPr>
        <p:spPr bwMode="auto">
          <a:xfrm>
            <a:off x="758979" y="2446970"/>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02</a:t>
            </a:r>
          </a:p>
        </p:txBody>
      </p:sp>
      <p:sp>
        <p:nvSpPr>
          <p:cNvPr id="33" name="TextBox 32">
            <a:extLst>
              <a:ext uri="{FF2B5EF4-FFF2-40B4-BE49-F238E27FC236}">
                <a16:creationId xmlns:a16="http://schemas.microsoft.com/office/drawing/2014/main" id="{146B004D-99F1-664B-B877-F089C2FB4706}"/>
              </a:ext>
            </a:extLst>
          </p:cNvPr>
          <p:cNvSpPr txBox="1"/>
          <p:nvPr/>
        </p:nvSpPr>
        <p:spPr>
          <a:xfrm>
            <a:off x="1413335" y="2425890"/>
            <a:ext cx="3859175" cy="457200"/>
          </a:xfrm>
          <a:prstGeom prst="rect">
            <a:avLst/>
          </a:prstGeom>
          <a:noFill/>
        </p:spPr>
        <p:txBody>
          <a:bodyPr wrap="square" lIns="0" tIns="0" rIns="0" bIns="0" anchor="ctr">
            <a:noAutofit/>
          </a:bodyPr>
          <a:lstStyle/>
          <a:p>
            <a:pPr defTabSz="914367">
              <a:spcAft>
                <a:spcPts val="588"/>
              </a:spcAft>
            </a:pPr>
            <a:r>
              <a:rPr lang="en-DE" sz="1400"/>
              <a:t>Trust settings can be configured for every partner organization</a:t>
            </a:r>
            <a:endParaRPr lang="en-DE" sz="1400">
              <a:cs typeface="Segoe UI"/>
            </a:endParaRPr>
          </a:p>
        </p:txBody>
      </p:sp>
      <p:sp>
        <p:nvSpPr>
          <p:cNvPr id="26" name="Oval 25">
            <a:extLst>
              <a:ext uri="{FF2B5EF4-FFF2-40B4-BE49-F238E27FC236}">
                <a16:creationId xmlns:a16="http://schemas.microsoft.com/office/drawing/2014/main" id="{E107E819-8BD0-3E53-F11F-C7304C4032E5}"/>
              </a:ext>
            </a:extLst>
          </p:cNvPr>
          <p:cNvSpPr/>
          <p:nvPr/>
        </p:nvSpPr>
        <p:spPr bwMode="auto">
          <a:xfrm>
            <a:off x="758979" y="3264137"/>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03</a:t>
            </a:r>
          </a:p>
        </p:txBody>
      </p:sp>
      <p:sp>
        <p:nvSpPr>
          <p:cNvPr id="37" name="TextBox 36">
            <a:extLst>
              <a:ext uri="{FF2B5EF4-FFF2-40B4-BE49-F238E27FC236}">
                <a16:creationId xmlns:a16="http://schemas.microsoft.com/office/drawing/2014/main" id="{6B6EB491-C707-9A67-3B40-5BA53D2A15F3}"/>
              </a:ext>
            </a:extLst>
          </p:cNvPr>
          <p:cNvSpPr txBox="1"/>
          <p:nvPr/>
        </p:nvSpPr>
        <p:spPr>
          <a:xfrm>
            <a:off x="1413335" y="3179556"/>
            <a:ext cx="3859175" cy="584200"/>
          </a:xfrm>
          <a:prstGeom prst="rect">
            <a:avLst/>
          </a:prstGeom>
          <a:noFill/>
        </p:spPr>
        <p:txBody>
          <a:bodyPr wrap="square" lIns="0" tIns="0" rIns="0" bIns="0" anchor="ctr">
            <a:noAutofit/>
          </a:bodyPr>
          <a:lstStyle/>
          <a:p>
            <a:r>
              <a:rPr lang="en-US" sz="1400"/>
              <a:t>Conditional Access policy still must be configured in resource tenant to require MFA or compliant device to grant access </a:t>
            </a:r>
          </a:p>
        </p:txBody>
      </p:sp>
      <p:sp>
        <p:nvSpPr>
          <p:cNvPr id="17" name="Oval 16">
            <a:extLst>
              <a:ext uri="{FF2B5EF4-FFF2-40B4-BE49-F238E27FC236}">
                <a16:creationId xmlns:a16="http://schemas.microsoft.com/office/drawing/2014/main" id="{965029F1-785D-14F5-D48A-808AF4DB8AC0}"/>
              </a:ext>
            </a:extLst>
          </p:cNvPr>
          <p:cNvSpPr/>
          <p:nvPr/>
        </p:nvSpPr>
        <p:spPr bwMode="auto">
          <a:xfrm>
            <a:off x="758979" y="4081305"/>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04</a:t>
            </a:r>
          </a:p>
        </p:txBody>
      </p:sp>
      <p:sp>
        <p:nvSpPr>
          <p:cNvPr id="41" name="TextBox 40">
            <a:extLst>
              <a:ext uri="{FF2B5EF4-FFF2-40B4-BE49-F238E27FC236}">
                <a16:creationId xmlns:a16="http://schemas.microsoft.com/office/drawing/2014/main" id="{C983D9E4-324B-4D2E-DC79-C5578A459CDB}"/>
              </a:ext>
            </a:extLst>
          </p:cNvPr>
          <p:cNvSpPr txBox="1"/>
          <p:nvPr/>
        </p:nvSpPr>
        <p:spPr>
          <a:xfrm>
            <a:off x="1413335" y="4063187"/>
            <a:ext cx="3859175" cy="457200"/>
          </a:xfrm>
          <a:prstGeom prst="rect">
            <a:avLst/>
          </a:prstGeom>
          <a:noFill/>
        </p:spPr>
        <p:txBody>
          <a:bodyPr wrap="square" lIns="0" tIns="0" rIns="0" bIns="0" anchor="ctr">
            <a:noAutofit/>
          </a:bodyPr>
          <a:lstStyle/>
          <a:p>
            <a:r>
              <a:rPr lang="en-US" sz="1400"/>
              <a:t>MFA and device compliance requirements are proofed in the user’s home tenant </a:t>
            </a:r>
          </a:p>
        </p:txBody>
      </p:sp>
      <p:sp>
        <p:nvSpPr>
          <p:cNvPr id="20" name="Oval 19">
            <a:extLst>
              <a:ext uri="{FF2B5EF4-FFF2-40B4-BE49-F238E27FC236}">
                <a16:creationId xmlns:a16="http://schemas.microsoft.com/office/drawing/2014/main" id="{E85090BC-5706-A0F0-6A2C-A4505A8DD536}"/>
              </a:ext>
            </a:extLst>
          </p:cNvPr>
          <p:cNvSpPr/>
          <p:nvPr/>
        </p:nvSpPr>
        <p:spPr bwMode="auto">
          <a:xfrm>
            <a:off x="757777" y="4898477"/>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05</a:t>
            </a:r>
          </a:p>
        </p:txBody>
      </p:sp>
      <p:sp>
        <p:nvSpPr>
          <p:cNvPr id="43" name="TextBox 42">
            <a:extLst>
              <a:ext uri="{FF2B5EF4-FFF2-40B4-BE49-F238E27FC236}">
                <a16:creationId xmlns:a16="http://schemas.microsoft.com/office/drawing/2014/main" id="{26E1B617-E7F5-340B-8717-1F7DDD3BD95F}"/>
              </a:ext>
            </a:extLst>
          </p:cNvPr>
          <p:cNvSpPr txBox="1"/>
          <p:nvPr/>
        </p:nvSpPr>
        <p:spPr>
          <a:xfrm>
            <a:off x="1424940" y="4877397"/>
            <a:ext cx="3859175" cy="457200"/>
          </a:xfrm>
          <a:prstGeom prst="rect">
            <a:avLst/>
          </a:prstGeom>
          <a:noFill/>
        </p:spPr>
        <p:txBody>
          <a:bodyPr wrap="square" lIns="0" tIns="0" rIns="0" bIns="0" anchor="ctr">
            <a:noAutofit/>
          </a:bodyPr>
          <a:lstStyle/>
          <a:p>
            <a:pPr defTabSz="914367">
              <a:spcAft>
                <a:spcPts val="588"/>
              </a:spcAft>
            </a:pPr>
            <a:r>
              <a:rPr lang="en-DE" sz="1400"/>
              <a:t>MFA and device compliance state is verified in resource tenant, but not their requirements</a:t>
            </a:r>
            <a:endParaRPr lang="en-DE" sz="1400">
              <a:cs typeface="Segoe UI"/>
            </a:endParaRPr>
          </a:p>
        </p:txBody>
      </p:sp>
      <p:sp>
        <p:nvSpPr>
          <p:cNvPr id="29" name="Oval 28">
            <a:extLst>
              <a:ext uri="{FF2B5EF4-FFF2-40B4-BE49-F238E27FC236}">
                <a16:creationId xmlns:a16="http://schemas.microsoft.com/office/drawing/2014/main" id="{D5410BD5-BD63-22DF-3386-F50365B3A150}"/>
              </a:ext>
            </a:extLst>
          </p:cNvPr>
          <p:cNvSpPr/>
          <p:nvPr/>
        </p:nvSpPr>
        <p:spPr bwMode="auto">
          <a:xfrm>
            <a:off x="757777" y="5715646"/>
            <a:ext cx="415038" cy="41503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ea typeface="Segoe UI" pitchFamily="34" charset="0"/>
                <a:cs typeface="Segoe UI" pitchFamily="34" charset="0"/>
              </a:rPr>
              <a:t>06</a:t>
            </a:r>
          </a:p>
        </p:txBody>
      </p:sp>
      <p:sp>
        <p:nvSpPr>
          <p:cNvPr id="45" name="TextBox 44">
            <a:extLst>
              <a:ext uri="{FF2B5EF4-FFF2-40B4-BE49-F238E27FC236}">
                <a16:creationId xmlns:a16="http://schemas.microsoft.com/office/drawing/2014/main" id="{11B823FE-0A1D-AB66-D6F5-77694FDC4656}"/>
              </a:ext>
            </a:extLst>
          </p:cNvPr>
          <p:cNvSpPr txBox="1"/>
          <p:nvPr/>
        </p:nvSpPr>
        <p:spPr>
          <a:xfrm>
            <a:off x="1424940" y="5631066"/>
            <a:ext cx="3859175" cy="584200"/>
          </a:xfrm>
          <a:prstGeom prst="rect">
            <a:avLst/>
          </a:prstGeom>
          <a:noFill/>
        </p:spPr>
        <p:txBody>
          <a:bodyPr wrap="square" lIns="0" tIns="0" rIns="0" bIns="0" anchor="ctr">
            <a:noAutofit/>
          </a:bodyPr>
          <a:lstStyle/>
          <a:p>
            <a:pPr defTabSz="914367">
              <a:spcAft>
                <a:spcPts val="588"/>
              </a:spcAft>
            </a:pPr>
            <a:r>
              <a:rPr lang="en-DE" sz="1400" dirty="0"/>
              <a:t>Use addit</a:t>
            </a:r>
            <a:r>
              <a:rPr lang="en-US" sz="1400" dirty="0" err="1"/>
              <a:t>ional</a:t>
            </a:r>
            <a:r>
              <a:rPr lang="en-DE" sz="1400" dirty="0"/>
              <a:t> conditional access policies with authentication strength to protect apps with higher security requirements</a:t>
            </a:r>
            <a:endParaRPr lang="en-DE" sz="1400" dirty="0">
              <a:cs typeface="Segoe UI"/>
            </a:endParaRPr>
          </a:p>
        </p:txBody>
      </p:sp>
      <p:pic>
        <p:nvPicPr>
          <p:cNvPr id="4" name="Image 3">
            <a:extLst>
              <a:ext uri="{FF2B5EF4-FFF2-40B4-BE49-F238E27FC236}">
                <a16:creationId xmlns:a16="http://schemas.microsoft.com/office/drawing/2014/main" id="{BCB4EE03-D3E9-6427-8EEF-420AA35C1FB8}"/>
              </a:ext>
            </a:extLst>
          </p:cNvPr>
          <p:cNvPicPr>
            <a:picLocks noChangeAspect="1"/>
          </p:cNvPicPr>
          <p:nvPr/>
        </p:nvPicPr>
        <p:blipFill>
          <a:blip r:embed="rId3"/>
          <a:stretch>
            <a:fillRect/>
          </a:stretch>
        </p:blipFill>
        <p:spPr>
          <a:xfrm>
            <a:off x="5648542" y="2410047"/>
            <a:ext cx="6464632" cy="2578233"/>
          </a:xfrm>
          <a:prstGeom prst="rect">
            <a:avLst/>
          </a:prstGeom>
        </p:spPr>
      </p:pic>
    </p:spTree>
    <p:extLst>
      <p:ext uri="{BB962C8B-B14F-4D97-AF65-F5344CB8AC3E}">
        <p14:creationId xmlns:p14="http://schemas.microsoft.com/office/powerpoint/2010/main" val="189765002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97EB89E5-96F6-940F-DF13-8529A45917A5}"/>
              </a:ext>
              <a:ext uri="{C183D7F6-B498-43B3-948B-1728B52AA6E4}">
                <adec:decorative xmlns:adec="http://schemas.microsoft.com/office/drawing/2017/decorative" val="1"/>
              </a:ext>
            </a:extLst>
          </p:cNvPr>
          <p:cNvGrpSpPr/>
          <p:nvPr/>
        </p:nvGrpSpPr>
        <p:grpSpPr>
          <a:xfrm>
            <a:off x="585220" y="1199650"/>
            <a:ext cx="11021564" cy="5086463"/>
            <a:chOff x="585220" y="1199650"/>
            <a:chExt cx="11021564" cy="5086463"/>
          </a:xfrm>
        </p:grpSpPr>
        <p:grpSp>
          <p:nvGrpSpPr>
            <p:cNvPr id="9" name="Group 8">
              <a:extLst>
                <a:ext uri="{FF2B5EF4-FFF2-40B4-BE49-F238E27FC236}">
                  <a16:creationId xmlns:a16="http://schemas.microsoft.com/office/drawing/2014/main" id="{A29FC18A-CC64-1CE2-02FE-E3A92A497D48}"/>
                </a:ext>
                <a:ext uri="{C183D7F6-B498-43B3-948B-1728B52AA6E4}">
                  <adec:decorative xmlns:adec="http://schemas.microsoft.com/office/drawing/2017/decorative" val="1"/>
                </a:ext>
              </a:extLst>
            </p:cNvPr>
            <p:cNvGrpSpPr/>
            <p:nvPr/>
          </p:nvGrpSpPr>
          <p:grpSpPr>
            <a:xfrm>
              <a:off x="585220" y="1199650"/>
              <a:ext cx="11021564" cy="5086463"/>
              <a:chOff x="585220" y="1199650"/>
              <a:chExt cx="11021564" cy="5086463"/>
            </a:xfrm>
          </p:grpSpPr>
          <p:sp>
            <p:nvSpPr>
              <p:cNvPr id="160" name="Rectangle: Rounded Corners 159">
                <a:extLst>
                  <a:ext uri="{FF2B5EF4-FFF2-40B4-BE49-F238E27FC236}">
                    <a16:creationId xmlns:a16="http://schemas.microsoft.com/office/drawing/2014/main" id="{91ABAE06-F3C7-E030-4302-BAE1F9572A14}"/>
                  </a:ext>
                </a:extLst>
              </p:cNvPr>
              <p:cNvSpPr/>
              <p:nvPr/>
            </p:nvSpPr>
            <p:spPr bwMode="auto">
              <a:xfrm rot="16200000" flipH="1" flipV="1">
                <a:off x="3552770" y="-1767900"/>
                <a:ext cx="5086463" cy="11021564"/>
              </a:xfrm>
              <a:prstGeom prst="roundRect">
                <a:avLst>
                  <a:gd name="adj" fmla="val 356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IN" sz="3200">
                  <a:solidFill>
                    <a:schemeClr val="tx1"/>
                  </a:solidFill>
                  <a:latin typeface="+mj-lt"/>
                  <a:ea typeface="Segoe UI" pitchFamily="34" charset="0"/>
                  <a:cs typeface="Segoe UI" pitchFamily="34" charset="0"/>
                </a:endParaRPr>
              </a:p>
            </p:txBody>
          </p:sp>
          <p:grpSp>
            <p:nvGrpSpPr>
              <p:cNvPr id="3" name="Group 2">
                <a:extLst>
                  <a:ext uri="{FF2B5EF4-FFF2-40B4-BE49-F238E27FC236}">
                    <a16:creationId xmlns:a16="http://schemas.microsoft.com/office/drawing/2014/main" id="{04B95879-EF8E-2F9D-16AD-EEDD63043D9B}"/>
                  </a:ext>
                </a:extLst>
              </p:cNvPr>
              <p:cNvGrpSpPr/>
              <p:nvPr/>
            </p:nvGrpSpPr>
            <p:grpSpPr>
              <a:xfrm>
                <a:off x="897014" y="1431746"/>
                <a:ext cx="548640" cy="548640"/>
                <a:chOff x="897014" y="1431746"/>
                <a:chExt cx="548640" cy="548640"/>
              </a:xfrm>
            </p:grpSpPr>
            <p:sp>
              <p:nvSpPr>
                <p:cNvPr id="28" name="Oval 27">
                  <a:extLst>
                    <a:ext uri="{FF2B5EF4-FFF2-40B4-BE49-F238E27FC236}">
                      <a16:creationId xmlns:a16="http://schemas.microsoft.com/office/drawing/2014/main" id="{B0A35647-D89D-AC79-758C-EABAAC8C969B}"/>
                    </a:ext>
                  </a:extLst>
                </p:cNvPr>
                <p:cNvSpPr/>
                <p:nvPr/>
              </p:nvSpPr>
              <p:spPr bwMode="auto">
                <a:xfrm>
                  <a:off x="897014" y="1431746"/>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9" name="Arc 28">
                  <a:extLst>
                    <a:ext uri="{FF2B5EF4-FFF2-40B4-BE49-F238E27FC236}">
                      <a16:creationId xmlns:a16="http://schemas.microsoft.com/office/drawing/2014/main" id="{269D3351-B607-8360-FD79-7BC216A1E01B}"/>
                    </a:ext>
                  </a:extLst>
                </p:cNvPr>
                <p:cNvSpPr/>
                <p:nvPr/>
              </p:nvSpPr>
              <p:spPr bwMode="auto">
                <a:xfrm>
                  <a:off x="916095" y="1450824"/>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0" name="Arc 6_1">
                  <a:extLst>
                    <a:ext uri="{FF2B5EF4-FFF2-40B4-BE49-F238E27FC236}">
                      <a16:creationId xmlns:a16="http://schemas.microsoft.com/office/drawing/2014/main" id="{D6D4DCC8-029D-B124-A705-C5174C855520}"/>
                    </a:ext>
                  </a:extLst>
                </p:cNvPr>
                <p:cNvSpPr/>
                <p:nvPr/>
              </p:nvSpPr>
              <p:spPr bwMode="auto">
                <a:xfrm rot="5034430">
                  <a:off x="916095" y="1450824"/>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1" name="Arc 6_1_1">
                  <a:extLst>
                    <a:ext uri="{FF2B5EF4-FFF2-40B4-BE49-F238E27FC236}">
                      <a16:creationId xmlns:a16="http://schemas.microsoft.com/office/drawing/2014/main" id="{FEA36DAB-7C20-91D0-B1CB-30F1AC72710F}"/>
                    </a:ext>
                  </a:extLst>
                </p:cNvPr>
                <p:cNvSpPr/>
                <p:nvPr/>
              </p:nvSpPr>
              <p:spPr bwMode="auto">
                <a:xfrm rot="6118602">
                  <a:off x="916095" y="1450824"/>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2" name="Oval 31">
                  <a:extLst>
                    <a:ext uri="{FF2B5EF4-FFF2-40B4-BE49-F238E27FC236}">
                      <a16:creationId xmlns:a16="http://schemas.microsoft.com/office/drawing/2014/main" id="{43191140-B448-E0C5-C650-9FBD3CA68770}"/>
                    </a:ext>
                  </a:extLst>
                </p:cNvPr>
                <p:cNvSpPr/>
                <p:nvPr/>
              </p:nvSpPr>
              <p:spPr bwMode="auto">
                <a:xfrm>
                  <a:off x="914662" y="1659596"/>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12CB4A34-5DE9-DCD0-942E-2E757380A32A}"/>
                  </a:ext>
                </a:extLst>
              </p:cNvPr>
              <p:cNvGrpSpPr/>
              <p:nvPr/>
            </p:nvGrpSpPr>
            <p:grpSpPr>
              <a:xfrm>
                <a:off x="897017" y="2418000"/>
                <a:ext cx="548640" cy="548640"/>
                <a:chOff x="897017" y="2418000"/>
                <a:chExt cx="548640" cy="548640"/>
              </a:xfrm>
            </p:grpSpPr>
            <p:sp>
              <p:nvSpPr>
                <p:cNvPr id="56" name="Oval 55">
                  <a:extLst>
                    <a:ext uri="{FF2B5EF4-FFF2-40B4-BE49-F238E27FC236}">
                      <a16:creationId xmlns:a16="http://schemas.microsoft.com/office/drawing/2014/main" id="{A600A540-F9EF-947B-702E-A316B1F712EE}"/>
                    </a:ext>
                  </a:extLst>
                </p:cNvPr>
                <p:cNvSpPr/>
                <p:nvPr/>
              </p:nvSpPr>
              <p:spPr bwMode="auto">
                <a:xfrm>
                  <a:off x="897017" y="2418000"/>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7" name="Arc 56">
                  <a:extLst>
                    <a:ext uri="{FF2B5EF4-FFF2-40B4-BE49-F238E27FC236}">
                      <a16:creationId xmlns:a16="http://schemas.microsoft.com/office/drawing/2014/main" id="{6633330A-02AA-EEAB-B222-084FE0CDDEF6}"/>
                    </a:ext>
                  </a:extLst>
                </p:cNvPr>
                <p:cNvSpPr/>
                <p:nvPr/>
              </p:nvSpPr>
              <p:spPr bwMode="auto">
                <a:xfrm>
                  <a:off x="916095" y="2437078"/>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8" name="Arc 6_1">
                  <a:extLst>
                    <a:ext uri="{FF2B5EF4-FFF2-40B4-BE49-F238E27FC236}">
                      <a16:creationId xmlns:a16="http://schemas.microsoft.com/office/drawing/2014/main" id="{3E2C1AA6-BCA1-050E-4F9D-B55B7660A483}"/>
                    </a:ext>
                  </a:extLst>
                </p:cNvPr>
                <p:cNvSpPr/>
                <p:nvPr/>
              </p:nvSpPr>
              <p:spPr bwMode="auto">
                <a:xfrm rot="5034430">
                  <a:off x="916095" y="2437078"/>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9" name="Arc 6_1_1">
                  <a:extLst>
                    <a:ext uri="{FF2B5EF4-FFF2-40B4-BE49-F238E27FC236}">
                      <a16:creationId xmlns:a16="http://schemas.microsoft.com/office/drawing/2014/main" id="{643A1935-28B4-4CF8-D001-526E3BE14ADF}"/>
                    </a:ext>
                  </a:extLst>
                </p:cNvPr>
                <p:cNvSpPr/>
                <p:nvPr/>
              </p:nvSpPr>
              <p:spPr bwMode="auto">
                <a:xfrm rot="6118602">
                  <a:off x="916095" y="2437078"/>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0" name="Oval 59">
                  <a:extLst>
                    <a:ext uri="{FF2B5EF4-FFF2-40B4-BE49-F238E27FC236}">
                      <a16:creationId xmlns:a16="http://schemas.microsoft.com/office/drawing/2014/main" id="{2561E172-E93A-FA4F-2ABD-C4EE34681BC3}"/>
                    </a:ext>
                  </a:extLst>
                </p:cNvPr>
                <p:cNvSpPr/>
                <p:nvPr/>
              </p:nvSpPr>
              <p:spPr bwMode="auto">
                <a:xfrm>
                  <a:off x="914662" y="2645850"/>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546036E6-1633-EFCC-AD71-05C31029C458}"/>
                  </a:ext>
                </a:extLst>
              </p:cNvPr>
              <p:cNvGrpSpPr/>
              <p:nvPr/>
            </p:nvGrpSpPr>
            <p:grpSpPr>
              <a:xfrm>
                <a:off x="897017" y="4473440"/>
                <a:ext cx="548640" cy="548640"/>
                <a:chOff x="897017" y="4473440"/>
                <a:chExt cx="548640" cy="548640"/>
              </a:xfrm>
            </p:grpSpPr>
            <p:sp>
              <p:nvSpPr>
                <p:cNvPr id="35" name="Oval 34">
                  <a:extLst>
                    <a:ext uri="{FF2B5EF4-FFF2-40B4-BE49-F238E27FC236}">
                      <a16:creationId xmlns:a16="http://schemas.microsoft.com/office/drawing/2014/main" id="{A6275FE5-1A3C-D883-957F-CB41604D6252}"/>
                    </a:ext>
                  </a:extLst>
                </p:cNvPr>
                <p:cNvSpPr/>
                <p:nvPr/>
              </p:nvSpPr>
              <p:spPr bwMode="auto">
                <a:xfrm>
                  <a:off x="897017" y="4473440"/>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6" name="Arc 35">
                  <a:extLst>
                    <a:ext uri="{FF2B5EF4-FFF2-40B4-BE49-F238E27FC236}">
                      <a16:creationId xmlns:a16="http://schemas.microsoft.com/office/drawing/2014/main" id="{84BF6A08-EE54-6C65-D8F0-3639FCB4FBEC}"/>
                    </a:ext>
                  </a:extLst>
                </p:cNvPr>
                <p:cNvSpPr/>
                <p:nvPr/>
              </p:nvSpPr>
              <p:spPr bwMode="auto">
                <a:xfrm>
                  <a:off x="916095" y="4492518"/>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6_1">
                  <a:extLst>
                    <a:ext uri="{FF2B5EF4-FFF2-40B4-BE49-F238E27FC236}">
                      <a16:creationId xmlns:a16="http://schemas.microsoft.com/office/drawing/2014/main" id="{65CD8FA4-0712-C0CA-4D57-ED7578C36CDE}"/>
                    </a:ext>
                  </a:extLst>
                </p:cNvPr>
                <p:cNvSpPr/>
                <p:nvPr/>
              </p:nvSpPr>
              <p:spPr bwMode="auto">
                <a:xfrm rot="5034430">
                  <a:off x="916095" y="4492518"/>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Arc 6_1_1">
                  <a:extLst>
                    <a:ext uri="{FF2B5EF4-FFF2-40B4-BE49-F238E27FC236}">
                      <a16:creationId xmlns:a16="http://schemas.microsoft.com/office/drawing/2014/main" id="{751EF5D5-6F70-3D88-CC4A-AC34EC51FE8D}"/>
                    </a:ext>
                  </a:extLst>
                </p:cNvPr>
                <p:cNvSpPr/>
                <p:nvPr/>
              </p:nvSpPr>
              <p:spPr bwMode="auto">
                <a:xfrm rot="6118602">
                  <a:off x="916095" y="4492518"/>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9" name="Oval 38">
                  <a:extLst>
                    <a:ext uri="{FF2B5EF4-FFF2-40B4-BE49-F238E27FC236}">
                      <a16:creationId xmlns:a16="http://schemas.microsoft.com/office/drawing/2014/main" id="{EF64A74F-0EFC-B58E-0949-4EE693E63BA0}"/>
                    </a:ext>
                  </a:extLst>
                </p:cNvPr>
                <p:cNvSpPr/>
                <p:nvPr/>
              </p:nvSpPr>
              <p:spPr bwMode="auto">
                <a:xfrm>
                  <a:off x="914662" y="4701290"/>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B31E7F97-5773-71DD-8DE2-BE52D7829C86}"/>
                  </a:ext>
                </a:extLst>
              </p:cNvPr>
              <p:cNvGrpSpPr/>
              <p:nvPr/>
            </p:nvGrpSpPr>
            <p:grpSpPr>
              <a:xfrm>
                <a:off x="897017" y="5487334"/>
                <a:ext cx="548640" cy="548640"/>
                <a:chOff x="897017" y="5487334"/>
                <a:chExt cx="548640" cy="548640"/>
              </a:xfrm>
            </p:grpSpPr>
            <p:sp>
              <p:nvSpPr>
                <p:cNvPr id="49" name="Oval 48">
                  <a:extLst>
                    <a:ext uri="{FF2B5EF4-FFF2-40B4-BE49-F238E27FC236}">
                      <a16:creationId xmlns:a16="http://schemas.microsoft.com/office/drawing/2014/main" id="{BD588C2F-42BE-5E50-2674-774B4D1EB306}"/>
                    </a:ext>
                  </a:extLst>
                </p:cNvPr>
                <p:cNvSpPr/>
                <p:nvPr/>
              </p:nvSpPr>
              <p:spPr bwMode="auto">
                <a:xfrm>
                  <a:off x="897017" y="5487334"/>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0" name="Arc 49">
                  <a:extLst>
                    <a:ext uri="{FF2B5EF4-FFF2-40B4-BE49-F238E27FC236}">
                      <a16:creationId xmlns:a16="http://schemas.microsoft.com/office/drawing/2014/main" id="{E671EBE0-BB15-8508-DF46-53782392B524}"/>
                    </a:ext>
                  </a:extLst>
                </p:cNvPr>
                <p:cNvSpPr/>
                <p:nvPr/>
              </p:nvSpPr>
              <p:spPr bwMode="auto">
                <a:xfrm>
                  <a:off x="916095" y="5506412"/>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1" name="Arc 6_1">
                  <a:extLst>
                    <a:ext uri="{FF2B5EF4-FFF2-40B4-BE49-F238E27FC236}">
                      <a16:creationId xmlns:a16="http://schemas.microsoft.com/office/drawing/2014/main" id="{0B4C39F7-D3C5-ABB3-19F1-EB3B29E86A18}"/>
                    </a:ext>
                  </a:extLst>
                </p:cNvPr>
                <p:cNvSpPr/>
                <p:nvPr/>
              </p:nvSpPr>
              <p:spPr bwMode="auto">
                <a:xfrm rot="5034430">
                  <a:off x="916095" y="5506412"/>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Arc 6_1_1">
                  <a:extLst>
                    <a:ext uri="{FF2B5EF4-FFF2-40B4-BE49-F238E27FC236}">
                      <a16:creationId xmlns:a16="http://schemas.microsoft.com/office/drawing/2014/main" id="{9FB2B032-D36B-8D9D-AFD6-555156573806}"/>
                    </a:ext>
                  </a:extLst>
                </p:cNvPr>
                <p:cNvSpPr/>
                <p:nvPr/>
              </p:nvSpPr>
              <p:spPr bwMode="auto">
                <a:xfrm rot="6118602">
                  <a:off x="916095" y="5506412"/>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3" name="Oval 52">
                  <a:extLst>
                    <a:ext uri="{FF2B5EF4-FFF2-40B4-BE49-F238E27FC236}">
                      <a16:creationId xmlns:a16="http://schemas.microsoft.com/office/drawing/2014/main" id="{64C506F5-21EB-E1E1-2B4C-02A2E2C35C75}"/>
                    </a:ext>
                  </a:extLst>
                </p:cNvPr>
                <p:cNvSpPr/>
                <p:nvPr/>
              </p:nvSpPr>
              <p:spPr bwMode="auto">
                <a:xfrm>
                  <a:off x="914662" y="5715184"/>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7AE0A0B5-0F79-2EB2-D88E-5FD83421F711}"/>
                  </a:ext>
                </a:extLst>
              </p:cNvPr>
              <p:cNvGrpSpPr/>
              <p:nvPr/>
            </p:nvGrpSpPr>
            <p:grpSpPr>
              <a:xfrm>
                <a:off x="897017" y="3459542"/>
                <a:ext cx="548640" cy="548640"/>
                <a:chOff x="897017" y="3459542"/>
                <a:chExt cx="548640" cy="548640"/>
              </a:xfrm>
            </p:grpSpPr>
            <p:sp>
              <p:nvSpPr>
                <p:cNvPr id="42" name="Oval 41">
                  <a:extLst>
                    <a:ext uri="{FF2B5EF4-FFF2-40B4-BE49-F238E27FC236}">
                      <a16:creationId xmlns:a16="http://schemas.microsoft.com/office/drawing/2014/main" id="{B098795B-F4EC-5E68-6E9C-535809684687}"/>
                    </a:ext>
                  </a:extLst>
                </p:cNvPr>
                <p:cNvSpPr/>
                <p:nvPr/>
              </p:nvSpPr>
              <p:spPr bwMode="auto">
                <a:xfrm>
                  <a:off x="897017" y="3459542"/>
                  <a:ext cx="548640" cy="54864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42">
                  <a:extLst>
                    <a:ext uri="{FF2B5EF4-FFF2-40B4-BE49-F238E27FC236}">
                      <a16:creationId xmlns:a16="http://schemas.microsoft.com/office/drawing/2014/main" id="{F7CF20ED-CE0A-73B2-C39C-C5657A8A63D3}"/>
                    </a:ext>
                  </a:extLst>
                </p:cNvPr>
                <p:cNvSpPr/>
                <p:nvPr/>
              </p:nvSpPr>
              <p:spPr bwMode="auto">
                <a:xfrm>
                  <a:off x="916095" y="3478620"/>
                  <a:ext cx="510484" cy="510484"/>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4" name="Arc 6_1">
                  <a:extLst>
                    <a:ext uri="{FF2B5EF4-FFF2-40B4-BE49-F238E27FC236}">
                      <a16:creationId xmlns:a16="http://schemas.microsoft.com/office/drawing/2014/main" id="{A51B4BD4-8029-6A62-BF61-D155AC8D10A4}"/>
                    </a:ext>
                  </a:extLst>
                </p:cNvPr>
                <p:cNvSpPr/>
                <p:nvPr/>
              </p:nvSpPr>
              <p:spPr bwMode="auto">
                <a:xfrm rot="5034430">
                  <a:off x="916095" y="3478620"/>
                  <a:ext cx="510484" cy="510484"/>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Arc 6_1_1">
                  <a:extLst>
                    <a:ext uri="{FF2B5EF4-FFF2-40B4-BE49-F238E27FC236}">
                      <a16:creationId xmlns:a16="http://schemas.microsoft.com/office/drawing/2014/main" id="{AFEC5879-F66D-883E-518F-E99885F85D6F}"/>
                    </a:ext>
                  </a:extLst>
                </p:cNvPr>
                <p:cNvSpPr/>
                <p:nvPr/>
              </p:nvSpPr>
              <p:spPr bwMode="auto">
                <a:xfrm rot="6118602">
                  <a:off x="916095" y="3478620"/>
                  <a:ext cx="510484" cy="510484"/>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6" name="Oval 45">
                  <a:extLst>
                    <a:ext uri="{FF2B5EF4-FFF2-40B4-BE49-F238E27FC236}">
                      <a16:creationId xmlns:a16="http://schemas.microsoft.com/office/drawing/2014/main" id="{C7290B42-CD8D-B3EA-61A6-68F5DB5B2CCC}"/>
                    </a:ext>
                  </a:extLst>
                </p:cNvPr>
                <p:cNvSpPr/>
                <p:nvPr/>
              </p:nvSpPr>
              <p:spPr bwMode="auto">
                <a:xfrm>
                  <a:off x="914662" y="3687392"/>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08" name="Group 107">
                <a:extLst>
                  <a:ext uri="{FF2B5EF4-FFF2-40B4-BE49-F238E27FC236}">
                    <a16:creationId xmlns:a16="http://schemas.microsoft.com/office/drawing/2014/main" id="{9EC58820-48CA-3B62-1EAA-1D33EE04415E}"/>
                  </a:ext>
                  <a:ext uri="{C183D7F6-B498-43B3-948B-1728B52AA6E4}">
                    <adec:decorative xmlns:adec="http://schemas.microsoft.com/office/drawing/2017/decorative" val="1"/>
                  </a:ext>
                </a:extLst>
              </p:cNvPr>
              <p:cNvGrpSpPr>
                <a:grpSpLocks/>
              </p:cNvGrpSpPr>
              <p:nvPr/>
            </p:nvGrpSpPr>
            <p:grpSpPr>
              <a:xfrm>
                <a:off x="6250447" y="2418000"/>
                <a:ext cx="548640" cy="548640"/>
                <a:chOff x="10890291" y="1293124"/>
                <a:chExt cx="529548" cy="529548"/>
              </a:xfrm>
            </p:grpSpPr>
            <p:sp>
              <p:nvSpPr>
                <p:cNvPr id="109" name="Oval 108">
                  <a:extLst>
                    <a:ext uri="{FF2B5EF4-FFF2-40B4-BE49-F238E27FC236}">
                      <a16:creationId xmlns:a16="http://schemas.microsoft.com/office/drawing/2014/main" id="{5E067275-81B1-C7A1-8453-706B23C4EC6C}"/>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0" name="Arc 109">
                  <a:extLst>
                    <a:ext uri="{FF2B5EF4-FFF2-40B4-BE49-F238E27FC236}">
                      <a16:creationId xmlns:a16="http://schemas.microsoft.com/office/drawing/2014/main" id="{3ED599E4-E1B8-4644-5236-92ED28FBE82E}"/>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1" name="Arc 6_1">
                  <a:extLst>
                    <a:ext uri="{FF2B5EF4-FFF2-40B4-BE49-F238E27FC236}">
                      <a16:creationId xmlns:a16="http://schemas.microsoft.com/office/drawing/2014/main" id="{057763B6-2E29-DFE2-F6E1-B37E54473188}"/>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2" name="Arc 6_1_1">
                  <a:extLst>
                    <a:ext uri="{FF2B5EF4-FFF2-40B4-BE49-F238E27FC236}">
                      <a16:creationId xmlns:a16="http://schemas.microsoft.com/office/drawing/2014/main" id="{355F5907-5142-EFF7-4729-6A5BD7AF360D}"/>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13" name="Oval 112">
                  <a:extLst>
                    <a:ext uri="{FF2B5EF4-FFF2-40B4-BE49-F238E27FC236}">
                      <a16:creationId xmlns:a16="http://schemas.microsoft.com/office/drawing/2014/main" id="{E951305E-0186-1271-DC52-E458E8BB661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3618735F-5CF9-CC36-ED4B-4D4B583F423F}"/>
                  </a:ext>
                  <a:ext uri="{C183D7F6-B498-43B3-948B-1728B52AA6E4}">
                    <adec:decorative xmlns:adec="http://schemas.microsoft.com/office/drawing/2017/decorative" val="1"/>
                  </a:ext>
                </a:extLst>
              </p:cNvPr>
              <p:cNvGrpSpPr>
                <a:grpSpLocks/>
              </p:cNvGrpSpPr>
              <p:nvPr/>
            </p:nvGrpSpPr>
            <p:grpSpPr>
              <a:xfrm>
                <a:off x="6250447" y="3459542"/>
                <a:ext cx="548640" cy="548640"/>
                <a:chOff x="10890291" y="1293124"/>
                <a:chExt cx="529548" cy="529548"/>
              </a:xfrm>
            </p:grpSpPr>
            <p:sp>
              <p:nvSpPr>
                <p:cNvPr id="95" name="Oval 94">
                  <a:extLst>
                    <a:ext uri="{FF2B5EF4-FFF2-40B4-BE49-F238E27FC236}">
                      <a16:creationId xmlns:a16="http://schemas.microsoft.com/office/drawing/2014/main" id="{B438C2DF-FE5B-9A9D-E8C3-9B10EA5FDE57}"/>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6" name="Arc 95">
                  <a:extLst>
                    <a:ext uri="{FF2B5EF4-FFF2-40B4-BE49-F238E27FC236}">
                      <a16:creationId xmlns:a16="http://schemas.microsoft.com/office/drawing/2014/main" id="{C60CDBB9-1914-C759-C54A-01B2DF82D747}"/>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7" name="Arc 6_1">
                  <a:extLst>
                    <a:ext uri="{FF2B5EF4-FFF2-40B4-BE49-F238E27FC236}">
                      <a16:creationId xmlns:a16="http://schemas.microsoft.com/office/drawing/2014/main" id="{65F69E7A-9929-5612-E090-8B01BDEE0900}"/>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8" name="Arc 6_1_1">
                  <a:extLst>
                    <a:ext uri="{FF2B5EF4-FFF2-40B4-BE49-F238E27FC236}">
                      <a16:creationId xmlns:a16="http://schemas.microsoft.com/office/drawing/2014/main" id="{949227CF-532E-07D2-D119-3391219FA4AD}"/>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99" name="Oval 98">
                  <a:extLst>
                    <a:ext uri="{FF2B5EF4-FFF2-40B4-BE49-F238E27FC236}">
                      <a16:creationId xmlns:a16="http://schemas.microsoft.com/office/drawing/2014/main" id="{0946DBB3-05D3-F043-548B-2E23E795813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6" name="Oval 105">
                <a:extLst>
                  <a:ext uri="{FF2B5EF4-FFF2-40B4-BE49-F238E27FC236}">
                    <a16:creationId xmlns:a16="http://schemas.microsoft.com/office/drawing/2014/main" id="{7D37805C-FA2E-846B-449B-ED2A73886C39}"/>
                  </a:ext>
                </a:extLst>
              </p:cNvPr>
              <p:cNvSpPr/>
              <p:nvPr/>
            </p:nvSpPr>
            <p:spPr bwMode="auto">
              <a:xfrm>
                <a:off x="6268090" y="5715183"/>
                <a:ext cx="9474" cy="947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BE122E7-5AC2-3870-4E65-31CFABF5F598}"/>
                  </a:ext>
                  <a:ext uri="{C183D7F6-B498-43B3-948B-1728B52AA6E4}">
                    <adec:decorative xmlns:adec="http://schemas.microsoft.com/office/drawing/2017/decorative" val="1"/>
                  </a:ext>
                </a:extLst>
              </p:cNvPr>
              <p:cNvGrpSpPr>
                <a:grpSpLocks/>
              </p:cNvGrpSpPr>
              <p:nvPr/>
            </p:nvGrpSpPr>
            <p:grpSpPr>
              <a:xfrm>
                <a:off x="6250447" y="4473440"/>
                <a:ext cx="548640" cy="548640"/>
                <a:chOff x="10890291" y="1293124"/>
                <a:chExt cx="529548" cy="529548"/>
              </a:xfrm>
            </p:grpSpPr>
            <p:sp>
              <p:nvSpPr>
                <p:cNvPr id="183" name="Oval 182">
                  <a:extLst>
                    <a:ext uri="{FF2B5EF4-FFF2-40B4-BE49-F238E27FC236}">
                      <a16:creationId xmlns:a16="http://schemas.microsoft.com/office/drawing/2014/main" id="{88906DD3-CB3B-5D60-20D6-D68EFD6E54BA}"/>
                    </a:ext>
                  </a:extLst>
                </p:cNvPr>
                <p:cNvSpPr/>
                <p:nvPr/>
              </p:nvSpPr>
              <p:spPr bwMode="auto">
                <a:xfrm>
                  <a:off x="10890291"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4" name="Arc 183">
                  <a:extLst>
                    <a:ext uri="{FF2B5EF4-FFF2-40B4-BE49-F238E27FC236}">
                      <a16:creationId xmlns:a16="http://schemas.microsoft.com/office/drawing/2014/main" id="{3C7DD843-57E3-A380-48FD-F560260E51D1}"/>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5" name="Arc 6_1">
                  <a:extLst>
                    <a:ext uri="{FF2B5EF4-FFF2-40B4-BE49-F238E27FC236}">
                      <a16:creationId xmlns:a16="http://schemas.microsoft.com/office/drawing/2014/main" id="{4101953E-234C-F796-6D27-3B0BF4A0400F}"/>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6" name="Arc 6_1_1">
                  <a:extLst>
                    <a:ext uri="{FF2B5EF4-FFF2-40B4-BE49-F238E27FC236}">
                      <a16:creationId xmlns:a16="http://schemas.microsoft.com/office/drawing/2014/main" id="{A8825284-F1AD-0A86-513E-FC257E44EA4A}"/>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87" name="Oval 186">
                  <a:extLst>
                    <a:ext uri="{FF2B5EF4-FFF2-40B4-BE49-F238E27FC236}">
                      <a16:creationId xmlns:a16="http://schemas.microsoft.com/office/drawing/2014/main" id="{5C7FDAA7-237C-4FFA-E37B-EF4C5A8D1A3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18B126D7-4EFA-9408-88F2-32E737FB90CE}"/>
                  </a:ext>
                  <a:ext uri="{C183D7F6-B498-43B3-948B-1728B52AA6E4}">
                    <adec:decorative xmlns:adec="http://schemas.microsoft.com/office/drawing/2017/decorative" val="1"/>
                  </a:ext>
                </a:extLst>
              </p:cNvPr>
              <p:cNvGrpSpPr>
                <a:grpSpLocks/>
              </p:cNvGrpSpPr>
              <p:nvPr/>
            </p:nvGrpSpPr>
            <p:grpSpPr>
              <a:xfrm>
                <a:off x="6250444" y="1431746"/>
                <a:ext cx="548640" cy="548640"/>
                <a:chOff x="10890288" y="1293124"/>
                <a:chExt cx="529548" cy="529548"/>
              </a:xfrm>
            </p:grpSpPr>
            <p:sp>
              <p:nvSpPr>
                <p:cNvPr id="81" name="Oval 80">
                  <a:extLst>
                    <a:ext uri="{FF2B5EF4-FFF2-40B4-BE49-F238E27FC236}">
                      <a16:creationId xmlns:a16="http://schemas.microsoft.com/office/drawing/2014/main" id="{0408AD1C-1ACD-A526-2B99-33ABE667F844}"/>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2" name="Arc 81">
                  <a:extLst>
                    <a:ext uri="{FF2B5EF4-FFF2-40B4-BE49-F238E27FC236}">
                      <a16:creationId xmlns:a16="http://schemas.microsoft.com/office/drawing/2014/main" id="{C5E3B676-4FC5-245E-A91D-7073C5F187E0}"/>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3" name="Arc 6_1">
                  <a:extLst>
                    <a:ext uri="{FF2B5EF4-FFF2-40B4-BE49-F238E27FC236}">
                      <a16:creationId xmlns:a16="http://schemas.microsoft.com/office/drawing/2014/main" id="{B50C38E1-0A44-F604-44AF-F224BF7775C0}"/>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4" name="Arc 6_1_1">
                  <a:extLst>
                    <a:ext uri="{FF2B5EF4-FFF2-40B4-BE49-F238E27FC236}">
                      <a16:creationId xmlns:a16="http://schemas.microsoft.com/office/drawing/2014/main" id="{EBEDAEBA-AF38-C4E5-DE91-6474E0E94492}"/>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85" name="Oval 84">
                  <a:extLst>
                    <a:ext uri="{FF2B5EF4-FFF2-40B4-BE49-F238E27FC236}">
                      <a16:creationId xmlns:a16="http://schemas.microsoft.com/office/drawing/2014/main" id="{F8D9A53D-8A65-1571-9ECF-87E57EF7210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DD90815D-BB81-6211-36BD-BB19EF26F1B8}"/>
                </a:ext>
                <a:ext uri="{C183D7F6-B498-43B3-948B-1728B52AA6E4}">
                  <adec:decorative xmlns:adec="http://schemas.microsoft.com/office/drawing/2017/decorative" val="1"/>
                </a:ext>
              </a:extLst>
            </p:cNvPr>
            <p:cNvGrpSpPr/>
            <p:nvPr/>
          </p:nvGrpSpPr>
          <p:grpSpPr>
            <a:xfrm>
              <a:off x="1676973" y="2199193"/>
              <a:ext cx="9376790" cy="3055516"/>
              <a:chOff x="1676973" y="2199193"/>
              <a:chExt cx="9376790" cy="3055516"/>
            </a:xfrm>
          </p:grpSpPr>
          <p:cxnSp>
            <p:nvCxnSpPr>
              <p:cNvPr id="131" name="Straight Connector 130">
                <a:extLst>
                  <a:ext uri="{FF2B5EF4-FFF2-40B4-BE49-F238E27FC236}">
                    <a16:creationId xmlns:a16="http://schemas.microsoft.com/office/drawing/2014/main" id="{4C55A093-60D1-C422-0398-534AE445355F}"/>
                  </a:ext>
                  <a:ext uri="{C183D7F6-B498-43B3-948B-1728B52AA6E4}">
                    <adec:decorative xmlns:adec="http://schemas.microsoft.com/office/drawing/2017/decorative" val="1"/>
                  </a:ext>
                </a:extLst>
              </p:cNvPr>
              <p:cNvCxnSpPr>
                <a:cxnSpLocks/>
              </p:cNvCxnSpPr>
              <p:nvPr/>
            </p:nvCxnSpPr>
            <p:spPr>
              <a:xfrm>
                <a:off x="1676973" y="2213015"/>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0765FEE-3515-25DB-0ADD-B941086E4529}"/>
                  </a:ext>
                  <a:ext uri="{C183D7F6-B498-43B3-948B-1728B52AA6E4}">
                    <adec:decorative xmlns:adec="http://schemas.microsoft.com/office/drawing/2017/decorative" val="1"/>
                  </a:ext>
                </a:extLst>
              </p:cNvPr>
              <p:cNvCxnSpPr>
                <a:cxnSpLocks/>
              </p:cNvCxnSpPr>
              <p:nvPr/>
            </p:nvCxnSpPr>
            <p:spPr>
              <a:xfrm>
                <a:off x="1676973" y="3226913"/>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439A530-2064-0043-98C5-A612D3277E9C}"/>
                  </a:ext>
                  <a:ext uri="{C183D7F6-B498-43B3-948B-1728B52AA6E4}">
                    <adec:decorative xmlns:adec="http://schemas.microsoft.com/office/drawing/2017/decorative" val="1"/>
                  </a:ext>
                </a:extLst>
              </p:cNvPr>
              <p:cNvCxnSpPr>
                <a:cxnSpLocks/>
              </p:cNvCxnSpPr>
              <p:nvPr/>
            </p:nvCxnSpPr>
            <p:spPr>
              <a:xfrm>
                <a:off x="1676973" y="4240811"/>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B849DBF-CA02-5287-E592-5152F9CC8F85}"/>
                  </a:ext>
                  <a:ext uri="{C183D7F6-B498-43B3-948B-1728B52AA6E4}">
                    <adec:decorative xmlns:adec="http://schemas.microsoft.com/office/drawing/2017/decorative" val="1"/>
                  </a:ext>
                </a:extLst>
              </p:cNvPr>
              <p:cNvCxnSpPr>
                <a:cxnSpLocks/>
              </p:cNvCxnSpPr>
              <p:nvPr/>
            </p:nvCxnSpPr>
            <p:spPr>
              <a:xfrm>
                <a:off x="1676973" y="5254709"/>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5102384-51A4-368C-140D-85BA4CF5111D}"/>
                  </a:ext>
                  <a:ext uri="{C183D7F6-B498-43B3-948B-1728B52AA6E4}">
                    <adec:decorative xmlns:adec="http://schemas.microsoft.com/office/drawing/2017/decorative" val="1"/>
                  </a:ext>
                </a:extLst>
              </p:cNvPr>
              <p:cNvCxnSpPr>
                <a:cxnSpLocks/>
              </p:cNvCxnSpPr>
              <p:nvPr/>
            </p:nvCxnSpPr>
            <p:spPr>
              <a:xfrm>
                <a:off x="7009795" y="2199193"/>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9A869CD1-9A5E-5C87-C033-7A6E9FD7895F}"/>
                  </a:ext>
                  <a:ext uri="{C183D7F6-B498-43B3-948B-1728B52AA6E4}">
                    <adec:decorative xmlns:adec="http://schemas.microsoft.com/office/drawing/2017/decorative" val="1"/>
                  </a:ext>
                </a:extLst>
              </p:cNvPr>
              <p:cNvCxnSpPr>
                <a:cxnSpLocks/>
              </p:cNvCxnSpPr>
              <p:nvPr/>
            </p:nvCxnSpPr>
            <p:spPr>
              <a:xfrm>
                <a:off x="7030403" y="4240811"/>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18F6795-AA8E-E447-5D11-5ED09928B868}"/>
                  </a:ext>
                  <a:ext uri="{C183D7F6-B498-43B3-948B-1728B52AA6E4}">
                    <adec:decorative xmlns:adec="http://schemas.microsoft.com/office/drawing/2017/decorative" val="1"/>
                  </a:ext>
                </a:extLst>
              </p:cNvPr>
              <p:cNvCxnSpPr>
                <a:cxnSpLocks/>
              </p:cNvCxnSpPr>
              <p:nvPr/>
            </p:nvCxnSpPr>
            <p:spPr>
              <a:xfrm>
                <a:off x="7030403" y="5254707"/>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305D42B-7878-C03C-64BF-2CD80B679626}"/>
                  </a:ext>
                  <a:ext uri="{C183D7F6-B498-43B3-948B-1728B52AA6E4}">
                    <adec:decorative xmlns:adec="http://schemas.microsoft.com/office/drawing/2017/decorative" val="1"/>
                  </a:ext>
                </a:extLst>
              </p:cNvPr>
              <p:cNvCxnSpPr>
                <a:cxnSpLocks/>
              </p:cNvCxnSpPr>
              <p:nvPr/>
            </p:nvCxnSpPr>
            <p:spPr>
              <a:xfrm>
                <a:off x="7030403" y="3213091"/>
                <a:ext cx="40233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7E4430DA-9C16-4133-96D7-DE0BFAF3B969}"/>
              </a:ext>
            </a:extLst>
          </p:cNvPr>
          <p:cNvSpPr>
            <a:spLocks noGrp="1"/>
          </p:cNvSpPr>
          <p:nvPr>
            <p:ph type="title"/>
          </p:nvPr>
        </p:nvSpPr>
        <p:spPr>
          <a:xfrm>
            <a:off x="588263" y="457200"/>
            <a:ext cx="11018520" cy="492443"/>
          </a:xfrm>
        </p:spPr>
        <p:txBody>
          <a:bodyPr/>
          <a:lstStyle/>
          <a:p>
            <a:r>
              <a:rPr lang="en-US" sz="3200"/>
              <a:t>Entra ID Conditional Access: Design Decisions</a:t>
            </a:r>
          </a:p>
        </p:txBody>
      </p:sp>
      <p:sp>
        <p:nvSpPr>
          <p:cNvPr id="137" name="POI_ECAF" title="Icon of a map location marker">
            <a:extLst>
              <a:ext uri="{FF2B5EF4-FFF2-40B4-BE49-F238E27FC236}">
                <a16:creationId xmlns:a16="http://schemas.microsoft.com/office/drawing/2014/main" id="{B3F97F2D-3675-B8A1-4658-7F1BAB47E98E}"/>
              </a:ext>
            </a:extLst>
          </p:cNvPr>
          <p:cNvSpPr>
            <a:spLocks noChangeAspect="1" noEditPoints="1"/>
          </p:cNvSpPr>
          <p:nvPr/>
        </p:nvSpPr>
        <p:spPr bwMode="auto">
          <a:xfrm>
            <a:off x="1074266" y="1550742"/>
            <a:ext cx="194136" cy="31064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 name="TextBox 16">
            <a:extLst>
              <a:ext uri="{FF2B5EF4-FFF2-40B4-BE49-F238E27FC236}">
                <a16:creationId xmlns:a16="http://schemas.microsoft.com/office/drawing/2014/main" id="{EB8BC081-0B09-249E-6FE0-F7EDA6659311}"/>
              </a:ext>
            </a:extLst>
          </p:cNvPr>
          <p:cNvSpPr txBox="1"/>
          <p:nvPr/>
        </p:nvSpPr>
        <p:spPr>
          <a:xfrm>
            <a:off x="1676973" y="1567567"/>
            <a:ext cx="2176558" cy="276999"/>
          </a:xfrm>
          <a:prstGeom prst="rect">
            <a:avLst/>
          </a:prstGeom>
          <a:noFill/>
        </p:spPr>
        <p:txBody>
          <a:bodyPr wrap="square" lIns="0" tIns="0" rIns="0" bIns="0">
            <a:spAutoFit/>
          </a:bodyPr>
          <a:lstStyle/>
          <a:p>
            <a:r>
              <a:rPr lang="en-IN" sz="1800">
                <a:latin typeface="+mj-lt"/>
              </a:rPr>
              <a:t>Trusted locations</a:t>
            </a:r>
          </a:p>
        </p:txBody>
      </p:sp>
      <p:sp>
        <p:nvSpPr>
          <p:cNvPr id="139" name="shield_3" title="Icon of a shield with an exclamation point inside">
            <a:extLst>
              <a:ext uri="{FF2B5EF4-FFF2-40B4-BE49-F238E27FC236}">
                <a16:creationId xmlns:a16="http://schemas.microsoft.com/office/drawing/2014/main" id="{44254AB8-DCB8-4C41-DF49-D1AB0051CF74}"/>
              </a:ext>
            </a:extLst>
          </p:cNvPr>
          <p:cNvSpPr>
            <a:spLocks noChangeAspect="1" noEditPoints="1"/>
          </p:cNvSpPr>
          <p:nvPr/>
        </p:nvSpPr>
        <p:spPr bwMode="auto">
          <a:xfrm>
            <a:off x="1021254" y="2540208"/>
            <a:ext cx="300167" cy="30422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8" name="TextBox 17">
            <a:extLst>
              <a:ext uri="{FF2B5EF4-FFF2-40B4-BE49-F238E27FC236}">
                <a16:creationId xmlns:a16="http://schemas.microsoft.com/office/drawing/2014/main" id="{32079CBD-046F-A72B-661F-B63DA83EC509}"/>
              </a:ext>
            </a:extLst>
          </p:cNvPr>
          <p:cNvSpPr txBox="1"/>
          <p:nvPr/>
        </p:nvSpPr>
        <p:spPr>
          <a:xfrm>
            <a:off x="1676973" y="2553821"/>
            <a:ext cx="3603452" cy="276999"/>
          </a:xfrm>
          <a:prstGeom prst="rect">
            <a:avLst/>
          </a:prstGeom>
          <a:noFill/>
        </p:spPr>
        <p:txBody>
          <a:bodyPr wrap="square" lIns="0" tIns="0" rIns="0" bIns="0">
            <a:spAutoFit/>
          </a:bodyPr>
          <a:lstStyle/>
          <a:p>
            <a:r>
              <a:rPr lang="en-US" sz="1800">
                <a:latin typeface="+mj-lt"/>
              </a:rPr>
              <a:t>Require MFA for privileged roles</a:t>
            </a:r>
          </a:p>
        </p:txBody>
      </p:sp>
      <p:sp>
        <p:nvSpPr>
          <p:cNvPr id="149" name="server_2" title="Icon of a server with a padlock in the lower right corner">
            <a:extLst>
              <a:ext uri="{FF2B5EF4-FFF2-40B4-BE49-F238E27FC236}">
                <a16:creationId xmlns:a16="http://schemas.microsoft.com/office/drawing/2014/main" id="{2729A9CF-2AA3-BF11-3D4D-D611C2E20312}"/>
              </a:ext>
            </a:extLst>
          </p:cNvPr>
          <p:cNvSpPr>
            <a:spLocks noChangeAspect="1" noEditPoints="1"/>
          </p:cNvSpPr>
          <p:nvPr/>
        </p:nvSpPr>
        <p:spPr bwMode="auto">
          <a:xfrm>
            <a:off x="1057063" y="3592185"/>
            <a:ext cx="228549" cy="28335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5" name="TextBox 24">
            <a:extLst>
              <a:ext uri="{FF2B5EF4-FFF2-40B4-BE49-F238E27FC236}">
                <a16:creationId xmlns:a16="http://schemas.microsoft.com/office/drawing/2014/main" id="{C7982DF7-1763-1291-23B5-1D76CC8FFE07}"/>
              </a:ext>
            </a:extLst>
          </p:cNvPr>
          <p:cNvSpPr txBox="1"/>
          <p:nvPr/>
        </p:nvSpPr>
        <p:spPr>
          <a:xfrm>
            <a:off x="1676973" y="3595363"/>
            <a:ext cx="2489464" cy="276999"/>
          </a:xfrm>
          <a:prstGeom prst="rect">
            <a:avLst/>
          </a:prstGeom>
          <a:noFill/>
        </p:spPr>
        <p:txBody>
          <a:bodyPr wrap="square" lIns="0" tIns="0" rIns="0" bIns="0">
            <a:spAutoFit/>
          </a:bodyPr>
          <a:lstStyle/>
          <a:p>
            <a:pPr defTabSz="913924" fontAlgn="base">
              <a:spcBef>
                <a:spcPct val="0"/>
              </a:spcBef>
              <a:spcAft>
                <a:spcPct val="0"/>
              </a:spcAft>
              <a:defRPr/>
            </a:pPr>
            <a:r>
              <a:rPr lang="en-US" sz="1800" kern="0">
                <a:latin typeface="+mj-lt"/>
                <a:ea typeface="Segoe UI" panose="020B0502040204020203" pitchFamily="34" charset="0"/>
                <a:cs typeface="Segoe UI" panose="020B0502040204020203" pitchFamily="34" charset="0"/>
              </a:rPr>
              <a:t>Authentication strength</a:t>
            </a:r>
          </a:p>
        </p:txBody>
      </p:sp>
      <p:sp>
        <p:nvSpPr>
          <p:cNvPr id="143" name="Trackers_EADF_bidi" title="Icon of a clipboard with a checklist on it">
            <a:extLst>
              <a:ext uri="{FF2B5EF4-FFF2-40B4-BE49-F238E27FC236}">
                <a16:creationId xmlns:a16="http://schemas.microsoft.com/office/drawing/2014/main" id="{09F844CE-1A15-CA20-E13D-0DF935E666B0}"/>
              </a:ext>
            </a:extLst>
          </p:cNvPr>
          <p:cNvSpPr>
            <a:spLocks noChangeAspect="1" noEditPoints="1"/>
          </p:cNvSpPr>
          <p:nvPr/>
        </p:nvSpPr>
        <p:spPr bwMode="auto">
          <a:xfrm>
            <a:off x="1053468" y="4587040"/>
            <a:ext cx="235739" cy="3214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TextBox 19">
            <a:extLst>
              <a:ext uri="{FF2B5EF4-FFF2-40B4-BE49-F238E27FC236}">
                <a16:creationId xmlns:a16="http://schemas.microsoft.com/office/drawing/2014/main" id="{2664E668-9424-8A94-30E7-B5EBAE4F66B7}"/>
              </a:ext>
            </a:extLst>
          </p:cNvPr>
          <p:cNvSpPr txBox="1"/>
          <p:nvPr/>
        </p:nvSpPr>
        <p:spPr>
          <a:xfrm>
            <a:off x="1676973" y="4609261"/>
            <a:ext cx="1723229" cy="276999"/>
          </a:xfrm>
          <a:prstGeom prst="rect">
            <a:avLst/>
          </a:prstGeom>
          <a:noFill/>
        </p:spPr>
        <p:txBody>
          <a:bodyPr wrap="square" lIns="0" tIns="0" rIns="0" bIns="0">
            <a:spAutoFit/>
          </a:bodyPr>
          <a:lstStyle/>
          <a:p>
            <a:pPr defTabSz="913473">
              <a:defRPr/>
            </a:pPr>
            <a:r>
              <a:rPr lang="en-US" sz="1800" kern="0">
                <a:latin typeface="+mj-lt"/>
                <a:ea typeface="Segoe UI" panose="020B0502040204020203" pitchFamily="34" charset="0"/>
                <a:cs typeface="Segoe UI" panose="020B0502040204020203" pitchFamily="34" charset="0"/>
              </a:rPr>
              <a:t>Terms of use</a:t>
            </a:r>
          </a:p>
        </p:txBody>
      </p:sp>
      <p:sp>
        <p:nvSpPr>
          <p:cNvPr id="145" name="Freeform: Shape 144" descr="Icon of a list with a shield at the botoom">
            <a:extLst>
              <a:ext uri="{FF2B5EF4-FFF2-40B4-BE49-F238E27FC236}">
                <a16:creationId xmlns:a16="http://schemas.microsoft.com/office/drawing/2014/main" id="{B681435C-244D-47DF-7645-D17398B3F5CE}"/>
              </a:ext>
            </a:extLst>
          </p:cNvPr>
          <p:cNvSpPr/>
          <p:nvPr/>
        </p:nvSpPr>
        <p:spPr>
          <a:xfrm>
            <a:off x="1021408" y="5629158"/>
            <a:ext cx="299859" cy="264992"/>
          </a:xfrm>
          <a:custGeom>
            <a:avLst/>
            <a:gdLst>
              <a:gd name="connsiteX0" fmla="*/ 121481 w 494875"/>
              <a:gd name="connsiteY0" fmla="*/ 95906 h 437331"/>
              <a:gd name="connsiteX1" fmla="*/ 295391 w 494875"/>
              <a:gd name="connsiteY1" fmla="*/ 95906 h 437331"/>
              <a:gd name="connsiteX2" fmla="*/ 54987 w 494875"/>
              <a:gd name="connsiteY2" fmla="*/ 95906 h 437331"/>
              <a:gd name="connsiteX3" fmla="*/ 76725 w 494875"/>
              <a:gd name="connsiteY3" fmla="*/ 95906 h 437331"/>
              <a:gd name="connsiteX4" fmla="*/ 121481 w 494875"/>
              <a:gd name="connsiteY4" fmla="*/ 196927 h 437331"/>
              <a:gd name="connsiteX5" fmla="*/ 175188 w 494875"/>
              <a:gd name="connsiteY5" fmla="*/ 196927 h 437331"/>
              <a:gd name="connsiteX6" fmla="*/ 54987 w 494875"/>
              <a:gd name="connsiteY6" fmla="*/ 196927 h 437331"/>
              <a:gd name="connsiteX7" fmla="*/ 76725 w 494875"/>
              <a:gd name="connsiteY7" fmla="*/ 196927 h 437331"/>
              <a:gd name="connsiteX8" fmla="*/ 121481 w 494875"/>
              <a:gd name="connsiteY8" fmla="*/ 299227 h 437331"/>
              <a:gd name="connsiteX9" fmla="*/ 175188 w 494875"/>
              <a:gd name="connsiteY9" fmla="*/ 299227 h 437331"/>
              <a:gd name="connsiteX10" fmla="*/ 54987 w 494875"/>
              <a:gd name="connsiteY10" fmla="*/ 299227 h 437331"/>
              <a:gd name="connsiteX11" fmla="*/ 76725 w 494875"/>
              <a:gd name="connsiteY11" fmla="*/ 299227 h 437331"/>
              <a:gd name="connsiteX12" fmla="*/ 350377 w 494875"/>
              <a:gd name="connsiteY12" fmla="*/ 80561 h 437331"/>
              <a:gd name="connsiteX13" fmla="*/ 350377 w 494875"/>
              <a:gd name="connsiteY13" fmla="*/ 0 h 437331"/>
              <a:gd name="connsiteX14" fmla="*/ 0 w 494875"/>
              <a:gd name="connsiteY14" fmla="*/ 0 h 437331"/>
              <a:gd name="connsiteX15" fmla="*/ 0 w 494875"/>
              <a:gd name="connsiteY15" fmla="*/ 415593 h 437331"/>
              <a:gd name="connsiteX16" fmla="*/ 222502 w 494875"/>
              <a:gd name="connsiteY16" fmla="*/ 415593 h 437331"/>
              <a:gd name="connsiteX17" fmla="*/ 494875 w 494875"/>
              <a:gd name="connsiteY17" fmla="*/ 255749 h 437331"/>
              <a:gd name="connsiteX18" fmla="*/ 494875 w 494875"/>
              <a:gd name="connsiteY18" fmla="*/ 255749 h 437331"/>
              <a:gd name="connsiteX19" fmla="*/ 494875 w 494875"/>
              <a:gd name="connsiteY19" fmla="*/ 187976 h 437331"/>
              <a:gd name="connsiteX20" fmla="*/ 406642 w 494875"/>
              <a:gd name="connsiteY20" fmla="*/ 163680 h 437331"/>
              <a:gd name="connsiteX21" fmla="*/ 358049 w 494875"/>
              <a:gd name="connsiteY21" fmla="*/ 149613 h 437331"/>
              <a:gd name="connsiteX22" fmla="*/ 309457 w 494875"/>
              <a:gd name="connsiteY22" fmla="*/ 163680 h 437331"/>
              <a:gd name="connsiteX23" fmla="*/ 221224 w 494875"/>
              <a:gd name="connsiteY23" fmla="*/ 187976 h 437331"/>
              <a:gd name="connsiteX24" fmla="*/ 221224 w 494875"/>
              <a:gd name="connsiteY24" fmla="*/ 255749 h 437331"/>
              <a:gd name="connsiteX25" fmla="*/ 358049 w 494875"/>
              <a:gd name="connsiteY25" fmla="*/ 437331 h 437331"/>
              <a:gd name="connsiteX26" fmla="*/ 494875 w 494875"/>
              <a:gd name="connsiteY26" fmla="*/ 255749 h 437331"/>
              <a:gd name="connsiteX27" fmla="*/ 494875 w 494875"/>
              <a:gd name="connsiteY27" fmla="*/ 255749 h 43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4875" h="437331">
                <a:moveTo>
                  <a:pt x="121481" y="95906"/>
                </a:moveTo>
                <a:lnTo>
                  <a:pt x="295391" y="95906"/>
                </a:lnTo>
                <a:moveTo>
                  <a:pt x="54987" y="95906"/>
                </a:moveTo>
                <a:lnTo>
                  <a:pt x="76725" y="95906"/>
                </a:lnTo>
                <a:moveTo>
                  <a:pt x="121481" y="196927"/>
                </a:moveTo>
                <a:lnTo>
                  <a:pt x="175188" y="196927"/>
                </a:lnTo>
                <a:moveTo>
                  <a:pt x="54987" y="196927"/>
                </a:moveTo>
                <a:lnTo>
                  <a:pt x="76725" y="196927"/>
                </a:lnTo>
                <a:moveTo>
                  <a:pt x="121481" y="299227"/>
                </a:moveTo>
                <a:lnTo>
                  <a:pt x="175188" y="299227"/>
                </a:lnTo>
                <a:moveTo>
                  <a:pt x="54987" y="299227"/>
                </a:moveTo>
                <a:lnTo>
                  <a:pt x="76725" y="299227"/>
                </a:lnTo>
                <a:moveTo>
                  <a:pt x="350377" y="80561"/>
                </a:moveTo>
                <a:lnTo>
                  <a:pt x="350377" y="0"/>
                </a:lnTo>
                <a:lnTo>
                  <a:pt x="0" y="0"/>
                </a:lnTo>
                <a:lnTo>
                  <a:pt x="0" y="415593"/>
                </a:lnTo>
                <a:lnTo>
                  <a:pt x="222502" y="415593"/>
                </a:lnTo>
                <a:moveTo>
                  <a:pt x="494875" y="255749"/>
                </a:moveTo>
                <a:lnTo>
                  <a:pt x="494875" y="255749"/>
                </a:lnTo>
                <a:lnTo>
                  <a:pt x="494875" y="187976"/>
                </a:lnTo>
                <a:cubicBezTo>
                  <a:pt x="460349" y="187976"/>
                  <a:pt x="429659" y="179025"/>
                  <a:pt x="406642" y="163680"/>
                </a:cubicBezTo>
                <a:cubicBezTo>
                  <a:pt x="393855" y="154728"/>
                  <a:pt x="377230" y="149613"/>
                  <a:pt x="358049" y="149613"/>
                </a:cubicBezTo>
                <a:cubicBezTo>
                  <a:pt x="338868" y="149613"/>
                  <a:pt x="322244" y="154728"/>
                  <a:pt x="309457" y="163680"/>
                </a:cubicBezTo>
                <a:cubicBezTo>
                  <a:pt x="286440" y="179025"/>
                  <a:pt x="255749" y="187976"/>
                  <a:pt x="221224" y="187976"/>
                </a:cubicBezTo>
                <a:cubicBezTo>
                  <a:pt x="221224" y="187976"/>
                  <a:pt x="221224" y="187976"/>
                  <a:pt x="221224" y="255749"/>
                </a:cubicBezTo>
                <a:cubicBezTo>
                  <a:pt x="221224" y="327359"/>
                  <a:pt x="273652" y="390018"/>
                  <a:pt x="358049" y="437331"/>
                </a:cubicBezTo>
                <a:cubicBezTo>
                  <a:pt x="442447" y="390018"/>
                  <a:pt x="494875" y="327359"/>
                  <a:pt x="494875" y="255749"/>
                </a:cubicBezTo>
                <a:lnTo>
                  <a:pt x="494875" y="255749"/>
                </a:lnTo>
                <a:close/>
              </a:path>
            </a:pathLst>
          </a:custGeom>
          <a:noFill/>
          <a:ln w="15875" cap="flat">
            <a:solidFill>
              <a:schemeClr val="tx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9" name="TextBox 18">
            <a:extLst>
              <a:ext uri="{FF2B5EF4-FFF2-40B4-BE49-F238E27FC236}">
                <a16:creationId xmlns:a16="http://schemas.microsoft.com/office/drawing/2014/main" id="{E6178EB5-748F-0C18-C625-A5E47F3295B3}"/>
              </a:ext>
            </a:extLst>
          </p:cNvPr>
          <p:cNvSpPr txBox="1"/>
          <p:nvPr/>
        </p:nvSpPr>
        <p:spPr>
          <a:xfrm>
            <a:off x="1676973" y="5623155"/>
            <a:ext cx="3503440" cy="276999"/>
          </a:xfrm>
          <a:prstGeom prst="rect">
            <a:avLst/>
          </a:prstGeom>
          <a:noFill/>
        </p:spPr>
        <p:txBody>
          <a:bodyPr wrap="square" lIns="0" tIns="0" rIns="0" bIns="0">
            <a:spAutoFit/>
          </a:bodyPr>
          <a:lstStyle/>
          <a:p>
            <a:pPr defTabSz="913924" fontAlgn="base">
              <a:spcBef>
                <a:spcPct val="0"/>
              </a:spcBef>
              <a:spcAft>
                <a:spcPct val="0"/>
              </a:spcAft>
              <a:defRPr/>
            </a:pPr>
            <a:r>
              <a:rPr lang="en-US" sz="1800" kern="0">
                <a:latin typeface="+mj-lt"/>
                <a:ea typeface="Segoe UI" panose="020B0502040204020203" pitchFamily="34" charset="0"/>
                <a:cs typeface="Segoe UI" panose="020B0502040204020203" pitchFamily="34" charset="0"/>
              </a:rPr>
              <a:t>Protecting Workload Identities </a:t>
            </a:r>
          </a:p>
        </p:txBody>
      </p:sp>
      <p:sp>
        <p:nvSpPr>
          <p:cNvPr id="206" name="ContactCard_EEBD" title="Icon of a contact card">
            <a:extLst>
              <a:ext uri="{FF2B5EF4-FFF2-40B4-BE49-F238E27FC236}">
                <a16:creationId xmlns:a16="http://schemas.microsoft.com/office/drawing/2014/main" id="{56C85576-B988-7CF6-EAF8-721B5C49FD6A}"/>
              </a:ext>
            </a:extLst>
          </p:cNvPr>
          <p:cNvSpPr>
            <a:spLocks noChangeAspect="1" noEditPoints="1"/>
          </p:cNvSpPr>
          <p:nvPr/>
        </p:nvSpPr>
        <p:spPr bwMode="auto">
          <a:xfrm>
            <a:off x="6374352" y="1595691"/>
            <a:ext cx="300825" cy="22075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TextBox 73">
            <a:extLst>
              <a:ext uri="{FF2B5EF4-FFF2-40B4-BE49-F238E27FC236}">
                <a16:creationId xmlns:a16="http://schemas.microsoft.com/office/drawing/2014/main" id="{12058A1B-AE24-2BA1-6826-783B0C0B439E}"/>
              </a:ext>
            </a:extLst>
          </p:cNvPr>
          <p:cNvSpPr txBox="1"/>
          <p:nvPr/>
        </p:nvSpPr>
        <p:spPr>
          <a:xfrm>
            <a:off x="7030403" y="1567567"/>
            <a:ext cx="2176558" cy="276999"/>
          </a:xfrm>
          <a:prstGeom prst="rect">
            <a:avLst/>
          </a:prstGeom>
          <a:noFill/>
        </p:spPr>
        <p:txBody>
          <a:bodyPr wrap="square" lIns="0" tIns="0" rIns="0" bIns="0">
            <a:spAutoFit/>
          </a:bodyPr>
          <a:lstStyle/>
          <a:p>
            <a:r>
              <a:rPr lang="en-IN" sz="1800">
                <a:latin typeface="+mj-lt"/>
              </a:rPr>
              <a:t>Break-glass accounts</a:t>
            </a:r>
          </a:p>
        </p:txBody>
      </p:sp>
      <p:sp>
        <p:nvSpPr>
          <p:cNvPr id="147" name="Graphic 22" descr="icon of a stop sign">
            <a:extLst>
              <a:ext uri="{FF2B5EF4-FFF2-40B4-BE49-F238E27FC236}">
                <a16:creationId xmlns:a16="http://schemas.microsoft.com/office/drawing/2014/main" id="{C870F0B0-B9F8-D964-1337-E0B8F6A743B0}"/>
              </a:ext>
            </a:extLst>
          </p:cNvPr>
          <p:cNvSpPr/>
          <p:nvPr/>
        </p:nvSpPr>
        <p:spPr>
          <a:xfrm>
            <a:off x="6395688" y="2563241"/>
            <a:ext cx="258159" cy="258159"/>
          </a:xfrm>
          <a:custGeom>
            <a:avLst/>
            <a:gdLst>
              <a:gd name="connsiteX0" fmla="*/ 358331 w 358330"/>
              <a:gd name="connsiteY0" fmla="*/ 179165 h 358330"/>
              <a:gd name="connsiteX1" fmla="*/ 179165 w 358330"/>
              <a:gd name="connsiteY1" fmla="*/ 358331 h 358330"/>
              <a:gd name="connsiteX2" fmla="*/ 0 w 358330"/>
              <a:gd name="connsiteY2" fmla="*/ 179165 h 358330"/>
              <a:gd name="connsiteX3" fmla="*/ 179165 w 358330"/>
              <a:gd name="connsiteY3" fmla="*/ 0 h 358330"/>
              <a:gd name="connsiteX4" fmla="*/ 358331 w 358330"/>
              <a:gd name="connsiteY4" fmla="*/ 179165 h 358330"/>
              <a:gd name="connsiteX5" fmla="*/ 74676 w 358330"/>
              <a:gd name="connsiteY5" fmla="*/ 179165 h 358330"/>
              <a:gd name="connsiteX6" fmla="*/ 283559 w 358330"/>
              <a:gd name="connsiteY6" fmla="*/ 179165 h 35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330" h="358330">
                <a:moveTo>
                  <a:pt x="358331" y="179165"/>
                </a:moveTo>
                <a:cubicBezTo>
                  <a:pt x="358331" y="278130"/>
                  <a:pt x="278130" y="358331"/>
                  <a:pt x="179165" y="358331"/>
                </a:cubicBezTo>
                <a:cubicBezTo>
                  <a:pt x="80201" y="358331"/>
                  <a:pt x="0" y="278130"/>
                  <a:pt x="0" y="179165"/>
                </a:cubicBezTo>
                <a:cubicBezTo>
                  <a:pt x="0" y="80201"/>
                  <a:pt x="80201" y="0"/>
                  <a:pt x="179165" y="0"/>
                </a:cubicBezTo>
                <a:cubicBezTo>
                  <a:pt x="278130" y="0"/>
                  <a:pt x="358331" y="80201"/>
                  <a:pt x="358331" y="179165"/>
                </a:cubicBezTo>
                <a:close/>
                <a:moveTo>
                  <a:pt x="74676" y="179165"/>
                </a:moveTo>
                <a:lnTo>
                  <a:pt x="283559" y="179165"/>
                </a:lnTo>
              </a:path>
            </a:pathLst>
          </a:custGeom>
          <a:noFill/>
          <a:ln w="12700" cap="flat">
            <a:solidFill>
              <a:schemeClr val="tx1"/>
            </a:solidFill>
            <a:prstDash val="solid"/>
            <a:miter/>
          </a:ln>
        </p:spPr>
        <p:txBody>
          <a:bodyPr rtlCol="0" anchor="ctr"/>
          <a:lstStyle/>
          <a:p>
            <a:endParaRPr lang="en-IN"/>
          </a:p>
        </p:txBody>
      </p:sp>
      <p:sp>
        <p:nvSpPr>
          <p:cNvPr id="75" name="TextBox 74">
            <a:extLst>
              <a:ext uri="{FF2B5EF4-FFF2-40B4-BE49-F238E27FC236}">
                <a16:creationId xmlns:a16="http://schemas.microsoft.com/office/drawing/2014/main" id="{2053A89D-D3C1-CD0F-DA9A-456C195D0268}"/>
              </a:ext>
            </a:extLst>
          </p:cNvPr>
          <p:cNvSpPr txBox="1"/>
          <p:nvPr/>
        </p:nvSpPr>
        <p:spPr>
          <a:xfrm>
            <a:off x="7030403" y="2553821"/>
            <a:ext cx="4271267" cy="276999"/>
          </a:xfrm>
          <a:prstGeom prst="rect">
            <a:avLst/>
          </a:prstGeom>
          <a:noFill/>
        </p:spPr>
        <p:txBody>
          <a:bodyPr wrap="square" lIns="0" tIns="0" rIns="0" bIns="0">
            <a:spAutoFit/>
          </a:bodyPr>
          <a:lstStyle/>
          <a:p>
            <a:r>
              <a:rPr lang="en-US" sz="1800">
                <a:latin typeface="+mj-lt"/>
              </a:rPr>
              <a:t>Block access for legacy authentication</a:t>
            </a:r>
          </a:p>
        </p:txBody>
      </p:sp>
      <p:grpSp>
        <p:nvGrpSpPr>
          <p:cNvPr id="10" name="Group 9" descr="Icon of a cylinder">
            <a:extLst>
              <a:ext uri="{FF2B5EF4-FFF2-40B4-BE49-F238E27FC236}">
                <a16:creationId xmlns:a16="http://schemas.microsoft.com/office/drawing/2014/main" id="{D42A0E8C-65F7-8833-3BB1-8B19F0051391}"/>
              </a:ext>
            </a:extLst>
          </p:cNvPr>
          <p:cNvGrpSpPr/>
          <p:nvPr/>
        </p:nvGrpSpPr>
        <p:grpSpPr>
          <a:xfrm>
            <a:off x="6403286" y="3567969"/>
            <a:ext cx="261825" cy="345484"/>
            <a:chOff x="6403286" y="3567969"/>
            <a:chExt cx="261825" cy="345484"/>
          </a:xfrm>
        </p:grpSpPr>
        <p:sp>
          <p:nvSpPr>
            <p:cNvPr id="152" name="magnify" title="Icon of a magnifying glass">
              <a:extLst>
                <a:ext uri="{FF2B5EF4-FFF2-40B4-BE49-F238E27FC236}">
                  <a16:creationId xmlns:a16="http://schemas.microsoft.com/office/drawing/2014/main" id="{17639FE0-F57D-B4A1-FE50-0A955C31246F}"/>
                </a:ext>
              </a:extLst>
            </p:cNvPr>
            <p:cNvSpPr>
              <a:spLocks noChangeAspect="1" noEditPoints="1"/>
            </p:cNvSpPr>
            <p:nvPr/>
          </p:nvSpPr>
          <p:spPr bwMode="auto">
            <a:xfrm rot="16200000" flipH="1">
              <a:off x="6496171" y="3744512"/>
              <a:ext cx="170570" cy="16731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Database_EFC7" title="Icon of a cylinder">
              <a:extLst>
                <a:ext uri="{FF2B5EF4-FFF2-40B4-BE49-F238E27FC236}">
                  <a16:creationId xmlns:a16="http://schemas.microsoft.com/office/drawing/2014/main" id="{A8F00258-BA8D-194E-C8C7-FBACF8B459D4}"/>
                </a:ext>
              </a:extLst>
            </p:cNvPr>
            <p:cNvSpPr>
              <a:spLocks noChangeAspect="1" noEditPoints="1"/>
            </p:cNvSpPr>
            <p:nvPr/>
          </p:nvSpPr>
          <p:spPr bwMode="auto">
            <a:xfrm>
              <a:off x="6403286" y="3567969"/>
              <a:ext cx="255252" cy="33178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8" name="TextBox 77">
            <a:extLst>
              <a:ext uri="{FF2B5EF4-FFF2-40B4-BE49-F238E27FC236}">
                <a16:creationId xmlns:a16="http://schemas.microsoft.com/office/drawing/2014/main" id="{57FC5073-1C56-03EC-1C24-0CBCCA1DB294}"/>
              </a:ext>
            </a:extLst>
          </p:cNvPr>
          <p:cNvSpPr txBox="1"/>
          <p:nvPr/>
        </p:nvSpPr>
        <p:spPr>
          <a:xfrm>
            <a:off x="7030403" y="3595363"/>
            <a:ext cx="2489464" cy="276999"/>
          </a:xfrm>
          <a:prstGeom prst="rect">
            <a:avLst/>
          </a:prstGeom>
          <a:noFill/>
        </p:spPr>
        <p:txBody>
          <a:bodyPr wrap="square" lIns="0" tIns="0" rIns="0" bIns="0">
            <a:spAutoFit/>
          </a:bodyPr>
          <a:lstStyle/>
          <a:p>
            <a:pPr defTabSz="913924" fontAlgn="base">
              <a:spcBef>
                <a:spcPct val="0"/>
              </a:spcBef>
              <a:spcAft>
                <a:spcPct val="0"/>
              </a:spcAft>
              <a:defRPr/>
            </a:pPr>
            <a:r>
              <a:rPr lang="en-US" sz="1800" kern="0">
                <a:latin typeface="+mj-lt"/>
                <a:ea typeface="Segoe UI" panose="020B0502040204020203" pitchFamily="34" charset="0"/>
                <a:cs typeface="Segoe UI" panose="020B0502040204020203" pitchFamily="34" charset="0"/>
              </a:rPr>
              <a:t>Insights and Reporting</a:t>
            </a:r>
          </a:p>
        </p:txBody>
      </p:sp>
      <p:sp>
        <p:nvSpPr>
          <p:cNvPr id="188" name="target_2" title="Icon of a target with an arrow hitting the bullseye">
            <a:extLst>
              <a:ext uri="{FF2B5EF4-FFF2-40B4-BE49-F238E27FC236}">
                <a16:creationId xmlns:a16="http://schemas.microsoft.com/office/drawing/2014/main" id="{BF02233B-57C0-D36B-8436-5008A996A780}"/>
              </a:ext>
            </a:extLst>
          </p:cNvPr>
          <p:cNvSpPr>
            <a:spLocks noChangeAspect="1" noEditPoints="1"/>
          </p:cNvSpPr>
          <p:nvPr/>
        </p:nvSpPr>
        <p:spPr bwMode="auto">
          <a:xfrm>
            <a:off x="6378903" y="4602478"/>
            <a:ext cx="291728" cy="29056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7" name="TextBox 76">
            <a:extLst>
              <a:ext uri="{FF2B5EF4-FFF2-40B4-BE49-F238E27FC236}">
                <a16:creationId xmlns:a16="http://schemas.microsoft.com/office/drawing/2014/main" id="{F0AC696C-FD24-A5DB-EF31-409B533757F6}"/>
              </a:ext>
            </a:extLst>
          </p:cNvPr>
          <p:cNvSpPr txBox="1"/>
          <p:nvPr/>
        </p:nvSpPr>
        <p:spPr>
          <a:xfrm>
            <a:off x="7030403" y="4609261"/>
            <a:ext cx="3878259" cy="276999"/>
          </a:xfrm>
          <a:prstGeom prst="rect">
            <a:avLst/>
          </a:prstGeom>
          <a:noFill/>
        </p:spPr>
        <p:txBody>
          <a:bodyPr wrap="square" lIns="0" tIns="0" rIns="0" bIns="0">
            <a:spAutoFit/>
          </a:bodyPr>
          <a:lstStyle/>
          <a:p>
            <a:pPr defTabSz="913473">
              <a:defRPr/>
            </a:pPr>
            <a:r>
              <a:rPr lang="en-US" sz="1800" kern="0">
                <a:latin typeface="+mj-lt"/>
                <a:ea typeface="Segoe UI" panose="020B0502040204020203" pitchFamily="34" charset="0"/>
                <a:cs typeface="Segoe UI" panose="020B0502040204020203" pitchFamily="34" charset="0"/>
              </a:rPr>
              <a:t>Tiered impact model</a:t>
            </a:r>
          </a:p>
        </p:txBody>
      </p:sp>
    </p:spTree>
    <p:extLst>
      <p:ext uri="{BB962C8B-B14F-4D97-AF65-F5344CB8AC3E}">
        <p14:creationId xmlns:p14="http://schemas.microsoft.com/office/powerpoint/2010/main" val="27526782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7545F52-314B-11F1-56E0-8DF12392ABB7}"/>
              </a:ext>
              <a:ext uri="{C183D7F6-B498-43B3-948B-1728B52AA6E4}">
                <adec:decorative xmlns:adec="http://schemas.microsoft.com/office/drawing/2017/decorative" val="1"/>
              </a:ext>
            </a:extLst>
          </p:cNvPr>
          <p:cNvGrpSpPr/>
          <p:nvPr/>
        </p:nvGrpSpPr>
        <p:grpSpPr>
          <a:xfrm>
            <a:off x="-6" y="1157877"/>
            <a:ext cx="11603747" cy="5111160"/>
            <a:chOff x="-6" y="1157877"/>
            <a:chExt cx="11603747" cy="5111160"/>
          </a:xfrm>
        </p:grpSpPr>
        <p:sp>
          <p:nvSpPr>
            <p:cNvPr id="13" name="Rectangle: Rounded Corners 12">
              <a:extLst>
                <a:ext uri="{FF2B5EF4-FFF2-40B4-BE49-F238E27FC236}">
                  <a16:creationId xmlns:a16="http://schemas.microsoft.com/office/drawing/2014/main" id="{A536386E-2751-4FFF-6E08-9B50F0AAB978}"/>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14" name="Rectangle: Top Corners Rounded 13">
              <a:extLst>
                <a:ext uri="{FF2B5EF4-FFF2-40B4-BE49-F238E27FC236}">
                  <a16:creationId xmlns:a16="http://schemas.microsoft.com/office/drawing/2014/main" id="{110B83A6-7377-5778-0F2A-61C23160E29F}"/>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sp>
          <p:nvSpPr>
            <p:cNvPr id="31" name="Rectangle: Top Corners Rounded 30">
              <a:extLst>
                <a:ext uri="{FF2B5EF4-FFF2-40B4-BE49-F238E27FC236}">
                  <a16:creationId xmlns:a16="http://schemas.microsoft.com/office/drawing/2014/main" id="{3B6E662B-7853-C213-1316-AC265442C688}"/>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sp>
          <p:nvSpPr>
            <p:cNvPr id="25" name="Rectangle: Top Corners Rounded 24">
              <a:extLst>
                <a:ext uri="{FF2B5EF4-FFF2-40B4-BE49-F238E27FC236}">
                  <a16:creationId xmlns:a16="http://schemas.microsoft.com/office/drawing/2014/main" id="{1D105773-BE2A-2F27-E9FC-7586258579B2}"/>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5" name="Group 4">
              <a:extLst>
                <a:ext uri="{FF2B5EF4-FFF2-40B4-BE49-F238E27FC236}">
                  <a16:creationId xmlns:a16="http://schemas.microsoft.com/office/drawing/2014/main" id="{EF4973B6-A497-9CB0-834A-EE1BAEB37F92}"/>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6" name="Oval 5">
                <a:extLst>
                  <a:ext uri="{FF2B5EF4-FFF2-40B4-BE49-F238E27FC236}">
                    <a16:creationId xmlns:a16="http://schemas.microsoft.com/office/drawing/2014/main" id="{D9C20F93-3B0D-6CF6-EB84-B77474DC04F3}"/>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9" name="Arc 8">
                <a:extLst>
                  <a:ext uri="{FF2B5EF4-FFF2-40B4-BE49-F238E27FC236}">
                    <a16:creationId xmlns:a16="http://schemas.microsoft.com/office/drawing/2014/main" id="{792B1E60-51BD-0649-8298-8636D3660A7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9" name="Arc 6_1">
                <a:extLst>
                  <a:ext uri="{FF2B5EF4-FFF2-40B4-BE49-F238E27FC236}">
                    <a16:creationId xmlns:a16="http://schemas.microsoft.com/office/drawing/2014/main" id="{66FC07BD-8703-E53F-E468-E107404FD21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0" name="Arc 6_1_1">
                <a:extLst>
                  <a:ext uri="{FF2B5EF4-FFF2-40B4-BE49-F238E27FC236}">
                    <a16:creationId xmlns:a16="http://schemas.microsoft.com/office/drawing/2014/main" id="{6DF3E896-FFF2-712E-7340-ABABA549AA5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Oval 54">
                <a:extLst>
                  <a:ext uri="{FF2B5EF4-FFF2-40B4-BE49-F238E27FC236}">
                    <a16:creationId xmlns:a16="http://schemas.microsoft.com/office/drawing/2014/main" id="{87DC1784-21D8-1F7F-79E0-FA4A7EE0EE3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15964948-9C8F-5FD5-36F5-5650AED25BAC}"/>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57" name="Oval 56">
                <a:extLst>
                  <a:ext uri="{FF2B5EF4-FFF2-40B4-BE49-F238E27FC236}">
                    <a16:creationId xmlns:a16="http://schemas.microsoft.com/office/drawing/2014/main" id="{354ADD8C-6A03-7B56-17FA-2C3AE7D9230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8" name="Arc 57">
                <a:extLst>
                  <a:ext uri="{FF2B5EF4-FFF2-40B4-BE49-F238E27FC236}">
                    <a16:creationId xmlns:a16="http://schemas.microsoft.com/office/drawing/2014/main" id="{493CEF8B-CA45-82CE-7315-9732F1C9021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1341B126-EA85-A6AF-E09B-AF189FCB0DF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03AB7FBC-EA79-54A2-4CB0-30371A47C55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66DC2C2A-F45A-0827-8418-0BBB08D4144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79C60CF9-FBF1-06C7-5A75-0736C04CFC95}"/>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1" name="Oval 70">
                <a:extLst>
                  <a:ext uri="{FF2B5EF4-FFF2-40B4-BE49-F238E27FC236}">
                    <a16:creationId xmlns:a16="http://schemas.microsoft.com/office/drawing/2014/main" id="{8E1D3A0E-C612-7040-0C1A-9C6FCA89925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71">
                <a:extLst>
                  <a:ext uri="{FF2B5EF4-FFF2-40B4-BE49-F238E27FC236}">
                    <a16:creationId xmlns:a16="http://schemas.microsoft.com/office/drawing/2014/main" id="{CF05D1B9-820A-6206-0140-C6712E0A242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
                <a:extLst>
                  <a:ext uri="{FF2B5EF4-FFF2-40B4-BE49-F238E27FC236}">
                    <a16:creationId xmlns:a16="http://schemas.microsoft.com/office/drawing/2014/main" id="{E994BD15-360C-D374-FFDA-429897AC951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Arc 6_1_1">
                <a:extLst>
                  <a:ext uri="{FF2B5EF4-FFF2-40B4-BE49-F238E27FC236}">
                    <a16:creationId xmlns:a16="http://schemas.microsoft.com/office/drawing/2014/main" id="{2E8F76B7-7A65-DABA-BCC9-01B74BF22C1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5" name="Oval 74">
                <a:extLst>
                  <a:ext uri="{FF2B5EF4-FFF2-40B4-BE49-F238E27FC236}">
                    <a16:creationId xmlns:a16="http://schemas.microsoft.com/office/drawing/2014/main" id="{E0CE2786-BF6B-1DE4-3546-93F9B1AFCFB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D255EBDD-D045-DBBE-730E-20C031D8FEC0}"/>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10" name="Straight Connector 9">
                <a:extLst>
                  <a:ext uri="{FF2B5EF4-FFF2-40B4-BE49-F238E27FC236}">
                    <a16:creationId xmlns:a16="http://schemas.microsoft.com/office/drawing/2014/main" id="{1E04D436-88AF-7123-2B88-3A39FF119794}"/>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C9D3877-3368-9E80-EA55-1584EBB4868C}"/>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7" name="Rectangle: Rounded Corners 36">
              <a:extLst>
                <a:ext uri="{FF2B5EF4-FFF2-40B4-BE49-F238E27FC236}">
                  <a16:creationId xmlns:a16="http://schemas.microsoft.com/office/drawing/2014/main" id="{8620BCAD-3F7A-4361-9470-EA62BA119368}"/>
                </a:ext>
                <a:ext uri="{C183D7F6-B498-43B3-948B-1728B52AA6E4}">
                  <adec:decorative xmlns:adec="http://schemas.microsoft.com/office/drawing/2017/decorative" val="1"/>
                </a:ext>
              </a:extLst>
            </p:cNvPr>
            <p:cNvSpPr>
              <a:spLocks/>
            </p:cNvSpPr>
            <p:nvPr/>
          </p:nvSpPr>
          <p:spPr bwMode="auto">
            <a:xfrm rot="5400000" flipH="1" flipV="1">
              <a:off x="4894114" y="-440590"/>
              <a:ext cx="2399717"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4" name="Title 3">
            <a:extLst>
              <a:ext uri="{FF2B5EF4-FFF2-40B4-BE49-F238E27FC236}">
                <a16:creationId xmlns:a16="http://schemas.microsoft.com/office/drawing/2014/main" id="{D42A18BE-D69F-4481-8655-FBF53A63C0A4}"/>
              </a:ext>
            </a:extLst>
          </p:cNvPr>
          <p:cNvSpPr>
            <a:spLocks noGrp="1"/>
          </p:cNvSpPr>
          <p:nvPr>
            <p:ph type="title"/>
          </p:nvPr>
        </p:nvSpPr>
        <p:spPr>
          <a:xfrm>
            <a:off x="588263" y="457200"/>
            <a:ext cx="11018520" cy="492443"/>
          </a:xfrm>
        </p:spPr>
        <p:txBody>
          <a:bodyPr/>
          <a:lstStyle/>
          <a:p>
            <a:r>
              <a:rPr lang="en-US" sz="3200"/>
              <a:t>Design decision: Trusted (named) locations</a:t>
            </a:r>
          </a:p>
        </p:txBody>
      </p:sp>
      <p:sp>
        <p:nvSpPr>
          <p:cNvPr id="61" name="Rectangle 60">
            <a:extLst>
              <a:ext uri="{FF2B5EF4-FFF2-40B4-BE49-F238E27FC236}">
                <a16:creationId xmlns:a16="http://schemas.microsoft.com/office/drawing/2014/main" id="{D008CEA9-5408-5E23-2BEF-57CE0E11B168}"/>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dirty="0">
                <a:solidFill>
                  <a:schemeClr val="bg1"/>
                </a:solidFill>
                <a:latin typeface="+mj-lt"/>
                <a:cs typeface="Segoe UI Light" panose="020B0502040204020203" pitchFamily="34" charset="0"/>
              </a:rPr>
              <a:t>Decision</a:t>
            </a:r>
          </a:p>
        </p:txBody>
      </p:sp>
      <p:sp>
        <p:nvSpPr>
          <p:cNvPr id="23" name="target_2" title="Icon of a target with an arrow hitting the bullseye">
            <a:extLst>
              <a:ext uri="{FF2B5EF4-FFF2-40B4-BE49-F238E27FC236}">
                <a16:creationId xmlns:a16="http://schemas.microsoft.com/office/drawing/2014/main" id="{40329F4D-E43B-3DCD-8F6E-5AE9C17F44C1}"/>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4" name="TextBox 23">
            <a:extLst>
              <a:ext uri="{FF2B5EF4-FFF2-40B4-BE49-F238E27FC236}">
                <a16:creationId xmlns:a16="http://schemas.microsoft.com/office/drawing/2014/main" id="{37A707F4-3BA2-1B06-01CA-E0D19EC35D57}"/>
              </a:ext>
            </a:extLst>
          </p:cNvPr>
          <p:cNvSpPr txBox="1"/>
          <p:nvPr/>
        </p:nvSpPr>
        <p:spPr>
          <a:xfrm>
            <a:off x="3525168" y="1486386"/>
            <a:ext cx="5182509"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What locations, countries, IP addresses are trusted and expected?</a:t>
            </a:r>
          </a:p>
        </p:txBody>
      </p:sp>
      <p:sp>
        <p:nvSpPr>
          <p:cNvPr id="62" name="Rectangle 61">
            <a:extLst>
              <a:ext uri="{FF2B5EF4-FFF2-40B4-BE49-F238E27FC236}">
                <a16:creationId xmlns:a16="http://schemas.microsoft.com/office/drawing/2014/main" id="{E67B43DD-B399-80ED-DB4E-D938BEF2DE0B}"/>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35" name="hand_3" title="Icon of a hand giving a thumbs-up">
            <a:extLst>
              <a:ext uri="{FF2B5EF4-FFF2-40B4-BE49-F238E27FC236}">
                <a16:creationId xmlns:a16="http://schemas.microsoft.com/office/drawing/2014/main" id="{B44BEECC-9CB8-563E-B3A8-8BF4D26DED5D}"/>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TextBox 29">
            <a:extLst>
              <a:ext uri="{FF2B5EF4-FFF2-40B4-BE49-F238E27FC236}">
                <a16:creationId xmlns:a16="http://schemas.microsoft.com/office/drawing/2014/main" id="{8A333E51-D561-CE02-EE7C-4C59BD4E3268}"/>
              </a:ext>
            </a:extLst>
          </p:cNvPr>
          <p:cNvSpPr txBox="1">
            <a:spLocks/>
          </p:cNvSpPr>
          <p:nvPr/>
        </p:nvSpPr>
        <p:spPr>
          <a:xfrm>
            <a:off x="3525168" y="2203224"/>
            <a:ext cx="7630512"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Consider defining countries into a </a:t>
            </a:r>
            <a:r>
              <a:rPr lang="en-US" sz="1400" kern="0">
                <a:latin typeface="+mj-lt"/>
                <a:cs typeface="Segoe UI Light" panose="020B0502040204020203" pitchFamily="34" charset="0"/>
              </a:rPr>
              <a:t>Doing Business/Activities In </a:t>
            </a:r>
            <a:r>
              <a:rPr lang="en-US" sz="1400" kern="0">
                <a:cs typeface="Segoe UI Light" panose="020B0502040204020203" pitchFamily="34" charset="0"/>
              </a:rPr>
              <a:t>vs </a:t>
            </a:r>
            <a:r>
              <a:rPr lang="en-US" sz="1400" kern="0">
                <a:latin typeface="+mj-lt"/>
                <a:cs typeface="Segoe UI Light" panose="020B0502040204020203" pitchFamily="34" charset="0"/>
              </a:rPr>
              <a:t>Not Doing Business/Activities In</a:t>
            </a:r>
            <a:r>
              <a:rPr lang="en-US" sz="1400" kern="0">
                <a:cs typeface="Segoe UI Light" panose="020B0502040204020203" pitchFamily="34" charset="0"/>
              </a:rPr>
              <a:t> for defining policies. Be aware that IP spoofing/proxy can potentially mask the source location. </a:t>
            </a:r>
          </a:p>
        </p:txBody>
      </p:sp>
      <p:sp>
        <p:nvSpPr>
          <p:cNvPr id="63" name="Rectangle 62">
            <a:extLst>
              <a:ext uri="{FF2B5EF4-FFF2-40B4-BE49-F238E27FC236}">
                <a16:creationId xmlns:a16="http://schemas.microsoft.com/office/drawing/2014/main" id="{7E9C8D3A-10EC-D308-9A6B-CCD2B2C266E5}"/>
              </a:ext>
            </a:extLst>
          </p:cNvPr>
          <p:cNvSpPr/>
          <p:nvPr/>
        </p:nvSpPr>
        <p:spPr bwMode="auto">
          <a:xfrm rot="5400000">
            <a:off x="1090061" y="2666963"/>
            <a:ext cx="276999" cy="11798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a:t>
            </a:r>
          </a:p>
        </p:txBody>
      </p:sp>
      <p:sp>
        <p:nvSpPr>
          <p:cNvPr id="29" name="Processing_E9F5" title="Icon of two interlocked gears">
            <a:extLst>
              <a:ext uri="{FF2B5EF4-FFF2-40B4-BE49-F238E27FC236}">
                <a16:creationId xmlns:a16="http://schemas.microsoft.com/office/drawing/2014/main" id="{6EAF6E32-74DD-DAAB-E3CC-92E93C63355E}"/>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TextBox 35">
            <a:extLst>
              <a:ext uri="{FF2B5EF4-FFF2-40B4-BE49-F238E27FC236}">
                <a16:creationId xmlns:a16="http://schemas.microsoft.com/office/drawing/2014/main" id="{BD9E02F4-88C7-05DC-92B9-7330CCC911B7}"/>
              </a:ext>
            </a:extLst>
          </p:cNvPr>
          <p:cNvSpPr txBox="1"/>
          <p:nvPr/>
        </p:nvSpPr>
        <p:spPr>
          <a:xfrm>
            <a:off x="3525168" y="3149795"/>
            <a:ext cx="5572038"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 Can enforce additional controls if a location is untrusted/unexpected. </a:t>
            </a:r>
          </a:p>
        </p:txBody>
      </p:sp>
      <p:graphicFrame>
        <p:nvGraphicFramePr>
          <p:cNvPr id="38" name="Content Placeholder 5">
            <a:extLst>
              <a:ext uri="{FF2B5EF4-FFF2-40B4-BE49-F238E27FC236}">
                <a16:creationId xmlns:a16="http://schemas.microsoft.com/office/drawing/2014/main" id="{E8B1FA7A-47CF-99CE-C448-7B01B77B789A}"/>
              </a:ext>
            </a:extLst>
          </p:cNvPr>
          <p:cNvGraphicFramePr>
            <a:graphicFrameLocks/>
          </p:cNvGraphicFramePr>
          <p:nvPr/>
        </p:nvGraphicFramePr>
        <p:xfrm>
          <a:off x="727792" y="3930919"/>
          <a:ext cx="10725421" cy="2276521"/>
        </p:xfrm>
        <a:graphic>
          <a:graphicData uri="http://schemas.openxmlformats.org/drawingml/2006/table">
            <a:tbl>
              <a:tblPr firstRow="1" bandRow="1" bandCol="1">
                <a:tableStyleId>{7E9639D4-E3E2-4D34-9284-5A2195B3D0D7}</a:tableStyleId>
              </a:tblPr>
              <a:tblGrid>
                <a:gridCol w="3290511">
                  <a:extLst>
                    <a:ext uri="{9D8B030D-6E8A-4147-A177-3AD203B41FA5}">
                      <a16:colId xmlns:a16="http://schemas.microsoft.com/office/drawing/2014/main" val="20000"/>
                    </a:ext>
                  </a:extLst>
                </a:gridCol>
                <a:gridCol w="3464049">
                  <a:extLst>
                    <a:ext uri="{9D8B030D-6E8A-4147-A177-3AD203B41FA5}">
                      <a16:colId xmlns:a16="http://schemas.microsoft.com/office/drawing/2014/main" val="20001"/>
                    </a:ext>
                  </a:extLst>
                </a:gridCol>
                <a:gridCol w="3970861">
                  <a:extLst>
                    <a:ext uri="{9D8B030D-6E8A-4147-A177-3AD203B41FA5}">
                      <a16:colId xmlns:a16="http://schemas.microsoft.com/office/drawing/2014/main" val="20002"/>
                    </a:ext>
                  </a:extLst>
                </a:gridCol>
              </a:tblGrid>
              <a:tr h="393637">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Named Locations/Countries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Included</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Excluded</a:t>
                      </a:r>
                    </a:p>
                  </a:txBody>
                  <a:tcPr marL="91427" marR="91427" marB="4571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ES Internal</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Countries Doing Activities In </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Countries NOT Doing Activities In</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600">
                          <a:solidFill>
                            <a:schemeClr val="tx1"/>
                          </a:solidFill>
                          <a:latin typeface="+mn-lt"/>
                          <a:cs typeface="Segoe UI Light" panose="020B0502040204020203" pitchFamily="34" charset="0"/>
                        </a:rPr>
                        <a:t>All</a:t>
                      </a: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470721">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Bypass MFA Location</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600" kern="1200">
                        <a:solidFill>
                          <a:schemeClr val="tx1"/>
                        </a:solidFill>
                        <a:latin typeface="+mn-lt"/>
                        <a:ea typeface="+mn-ea"/>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indent="0" algn="l" defTabSz="914363" rtl="0" eaLnBrk="1" fontAlgn="auto" latinLnBrk="0" hangingPunct="1">
                        <a:lnSpc>
                          <a:spcPct val="100000"/>
                        </a:lnSpc>
                        <a:spcBef>
                          <a:spcPts val="0"/>
                        </a:spcBef>
                        <a:spcAft>
                          <a:spcPts val="0"/>
                        </a:spcAft>
                        <a:buClrTx/>
                        <a:buSzTx/>
                        <a:buFontTx/>
                        <a:buNone/>
                        <a:tabLst/>
                        <a:defRPr/>
                      </a:pPr>
                      <a:endParaRPr lang="en-US" sz="1600" kern="1200">
                        <a:solidFill>
                          <a:schemeClr val="tx1"/>
                        </a:solidFill>
                        <a:latin typeface="+mn-lt"/>
                        <a:ea typeface="+mn-ea"/>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526549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4E8D5C-EA6E-6DE5-60B1-9D12689ACB77}"/>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23" name="Rectangle: Rounded Corners 22">
              <a:extLst>
                <a:ext uri="{FF2B5EF4-FFF2-40B4-BE49-F238E27FC236}">
                  <a16:creationId xmlns:a16="http://schemas.microsoft.com/office/drawing/2014/main" id="{1C9D7423-BADA-E080-0E1C-04217B9C7CB4}"/>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45" name="Straight Connector 44">
              <a:extLst>
                <a:ext uri="{FF2B5EF4-FFF2-40B4-BE49-F238E27FC236}">
                  <a16:creationId xmlns:a16="http://schemas.microsoft.com/office/drawing/2014/main" id="{39122EEC-96EF-79CC-747D-5EE3A260C96D}"/>
                </a:ext>
                <a:ext uri="{C183D7F6-B498-43B3-948B-1728B52AA6E4}">
                  <adec:decorative xmlns:adec="http://schemas.microsoft.com/office/drawing/2017/decorative" val="1"/>
                </a:ext>
              </a:extLst>
            </p:cNvPr>
            <p:cNvCxnSpPr>
              <a:cxnSpLocks/>
            </p:cNvCxnSpPr>
            <p:nvPr/>
          </p:nvCxnSpPr>
          <p:spPr>
            <a:xfrm>
              <a:off x="3525168" y="2095336"/>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84A34F5-BA43-89C3-EE18-155A6F8A023C}"/>
                </a:ext>
                <a:ext uri="{C183D7F6-B498-43B3-948B-1728B52AA6E4}">
                  <adec:decorative xmlns:adec="http://schemas.microsoft.com/office/drawing/2017/decorative" val="1"/>
                </a:ext>
              </a:extLst>
            </p:cNvPr>
            <p:cNvCxnSpPr>
              <a:cxnSpLocks/>
            </p:cNvCxnSpPr>
            <p:nvPr/>
          </p:nvCxnSpPr>
          <p:spPr>
            <a:xfrm>
              <a:off x="3525168" y="3402889"/>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Rectangle: Top Corners Rounded 34">
              <a:extLst>
                <a:ext uri="{FF2B5EF4-FFF2-40B4-BE49-F238E27FC236}">
                  <a16:creationId xmlns:a16="http://schemas.microsoft.com/office/drawing/2014/main" id="{ACE6E8BF-7F8E-542B-D4ED-F15BBCBF1893}"/>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dirty="0">
                <a:solidFill>
                  <a:schemeClr val="bg1"/>
                </a:solidFill>
                <a:latin typeface="+mj-lt"/>
                <a:cs typeface="Segoe UI Light" panose="020B0502040204020203" pitchFamily="34" charset="0"/>
              </a:endParaRPr>
            </a:p>
          </p:txBody>
        </p:sp>
        <p:grpSp>
          <p:nvGrpSpPr>
            <p:cNvPr id="22" name="Group 21">
              <a:extLst>
                <a:ext uri="{FF2B5EF4-FFF2-40B4-BE49-F238E27FC236}">
                  <a16:creationId xmlns:a16="http://schemas.microsoft.com/office/drawing/2014/main" id="{465A0949-8F8E-409A-53B1-48C1DC7F8BF1}"/>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44" name="Oval 43">
                <a:extLst>
                  <a:ext uri="{FF2B5EF4-FFF2-40B4-BE49-F238E27FC236}">
                    <a16:creationId xmlns:a16="http://schemas.microsoft.com/office/drawing/2014/main" id="{A41CF69E-0DB7-32BE-17CC-C1C69093960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2" name="Arc 51">
                <a:extLst>
                  <a:ext uri="{FF2B5EF4-FFF2-40B4-BE49-F238E27FC236}">
                    <a16:creationId xmlns:a16="http://schemas.microsoft.com/office/drawing/2014/main" id="{425FE810-2F12-E66C-2517-9021935BD880}"/>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Arc 6_1">
                <a:extLst>
                  <a:ext uri="{FF2B5EF4-FFF2-40B4-BE49-F238E27FC236}">
                    <a16:creationId xmlns:a16="http://schemas.microsoft.com/office/drawing/2014/main" id="{434446BA-78C5-A1FC-871C-AC4BC792F10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8" name="Arc 6_1_1">
                <a:extLst>
                  <a:ext uri="{FF2B5EF4-FFF2-40B4-BE49-F238E27FC236}">
                    <a16:creationId xmlns:a16="http://schemas.microsoft.com/office/drawing/2014/main" id="{73C711BE-892F-4E2C-5F0B-42F2C88E1746}"/>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Oval 62">
                <a:extLst>
                  <a:ext uri="{FF2B5EF4-FFF2-40B4-BE49-F238E27FC236}">
                    <a16:creationId xmlns:a16="http://schemas.microsoft.com/office/drawing/2014/main" id="{07BF4A16-90EE-80CA-7B7F-D05C02C32CEF}"/>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1" name="Rectangle: Top Corners Rounded 30">
              <a:extLst>
                <a:ext uri="{FF2B5EF4-FFF2-40B4-BE49-F238E27FC236}">
                  <a16:creationId xmlns:a16="http://schemas.microsoft.com/office/drawing/2014/main" id="{44140FB1-BE39-530E-FDEE-AA4594E699BB}"/>
                </a:ext>
              </a:extLst>
            </p:cNvPr>
            <p:cNvSpPr/>
            <p:nvPr/>
          </p:nvSpPr>
          <p:spPr bwMode="auto">
            <a:xfrm rot="5400000">
              <a:off x="1317059" y="1058675"/>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4" name="Group 63">
              <a:extLst>
                <a:ext uri="{FF2B5EF4-FFF2-40B4-BE49-F238E27FC236}">
                  <a16:creationId xmlns:a16="http://schemas.microsoft.com/office/drawing/2014/main" id="{C1C05263-6149-9091-6882-1CF470535672}"/>
                </a:ext>
                <a:ext uri="{C183D7F6-B498-43B3-948B-1728B52AA6E4}">
                  <adec:decorative xmlns:adec="http://schemas.microsoft.com/office/drawing/2017/decorative" val="1"/>
                </a:ext>
              </a:extLst>
            </p:cNvPr>
            <p:cNvGrpSpPr>
              <a:grpSpLocks/>
            </p:cNvGrpSpPr>
            <p:nvPr/>
          </p:nvGrpSpPr>
          <p:grpSpPr>
            <a:xfrm>
              <a:off x="2810063" y="2493432"/>
              <a:ext cx="498658" cy="498658"/>
              <a:chOff x="10890332" y="1293129"/>
              <a:chExt cx="529550" cy="529550"/>
            </a:xfrm>
          </p:grpSpPr>
          <p:sp>
            <p:nvSpPr>
              <p:cNvPr id="65" name="Oval 64">
                <a:extLst>
                  <a:ext uri="{FF2B5EF4-FFF2-40B4-BE49-F238E27FC236}">
                    <a16:creationId xmlns:a16="http://schemas.microsoft.com/office/drawing/2014/main" id="{0CD31C91-0587-3CAF-F1C8-03EEAF115484}"/>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5">
                <a:extLst>
                  <a:ext uri="{FF2B5EF4-FFF2-40B4-BE49-F238E27FC236}">
                    <a16:creationId xmlns:a16="http://schemas.microsoft.com/office/drawing/2014/main" id="{7DDD8E5A-E326-9345-BB2E-2875B9A5EC87}"/>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
                <a:extLst>
                  <a:ext uri="{FF2B5EF4-FFF2-40B4-BE49-F238E27FC236}">
                    <a16:creationId xmlns:a16="http://schemas.microsoft.com/office/drawing/2014/main" id="{50188A81-8E34-88F7-F89A-512947B74A8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328DA957-8C65-9262-AE2C-074C404D765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28266955-87D6-D494-8D0B-BC92B429558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7" name="Rectangle: Top Corners Rounded 26">
              <a:extLst>
                <a:ext uri="{FF2B5EF4-FFF2-40B4-BE49-F238E27FC236}">
                  <a16:creationId xmlns:a16="http://schemas.microsoft.com/office/drawing/2014/main" id="{06FE42D5-5436-254D-8F86-460FA91EC62C}"/>
                </a:ext>
              </a:extLst>
            </p:cNvPr>
            <p:cNvSpPr/>
            <p:nvPr/>
          </p:nvSpPr>
          <p:spPr bwMode="auto">
            <a:xfrm rot="5400000">
              <a:off x="1317061" y="2220033"/>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70" name="Group 69">
              <a:extLst>
                <a:ext uri="{FF2B5EF4-FFF2-40B4-BE49-F238E27FC236}">
                  <a16:creationId xmlns:a16="http://schemas.microsoft.com/office/drawing/2014/main" id="{E71678B5-D39A-D370-1E85-8100A7924FDD}"/>
                </a:ext>
                <a:ext uri="{C183D7F6-B498-43B3-948B-1728B52AA6E4}">
                  <adec:decorative xmlns:adec="http://schemas.microsoft.com/office/drawing/2017/decorative" val="1"/>
                </a:ext>
              </a:extLst>
            </p:cNvPr>
            <p:cNvGrpSpPr>
              <a:grpSpLocks/>
            </p:cNvGrpSpPr>
            <p:nvPr/>
          </p:nvGrpSpPr>
          <p:grpSpPr>
            <a:xfrm>
              <a:off x="2810063" y="3661144"/>
              <a:ext cx="498658" cy="498658"/>
              <a:chOff x="10890332" y="1293129"/>
              <a:chExt cx="529550" cy="529550"/>
            </a:xfrm>
          </p:grpSpPr>
          <p:sp>
            <p:nvSpPr>
              <p:cNvPr id="71" name="Oval 70">
                <a:extLst>
                  <a:ext uri="{FF2B5EF4-FFF2-40B4-BE49-F238E27FC236}">
                    <a16:creationId xmlns:a16="http://schemas.microsoft.com/office/drawing/2014/main" id="{182D17BA-9213-C62B-04D3-D6566AC0FEC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71">
                <a:extLst>
                  <a:ext uri="{FF2B5EF4-FFF2-40B4-BE49-F238E27FC236}">
                    <a16:creationId xmlns:a16="http://schemas.microsoft.com/office/drawing/2014/main" id="{B3B55CBF-F067-DE51-3CF0-A83E8238A59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
                <a:extLst>
                  <a:ext uri="{FF2B5EF4-FFF2-40B4-BE49-F238E27FC236}">
                    <a16:creationId xmlns:a16="http://schemas.microsoft.com/office/drawing/2014/main" id="{6CF572F9-ACE6-73F9-501C-4D94D26F8A8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Arc 6_1_1">
                <a:extLst>
                  <a:ext uri="{FF2B5EF4-FFF2-40B4-BE49-F238E27FC236}">
                    <a16:creationId xmlns:a16="http://schemas.microsoft.com/office/drawing/2014/main" id="{BCA77717-338A-D69A-2540-0ECBA016A446}"/>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5" name="Oval 74">
                <a:extLst>
                  <a:ext uri="{FF2B5EF4-FFF2-40B4-BE49-F238E27FC236}">
                    <a16:creationId xmlns:a16="http://schemas.microsoft.com/office/drawing/2014/main" id="{4FA5552F-9E7E-107F-B0BC-C097066D4ED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1" name="Rectangle: Rounded Corners 50">
              <a:extLst>
                <a:ext uri="{FF2B5EF4-FFF2-40B4-BE49-F238E27FC236}">
                  <a16:creationId xmlns:a16="http://schemas.microsoft.com/office/drawing/2014/main" id="{8C37C69F-4776-4E8D-AC06-DFE947A730FD}"/>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Authentication Strengths</a:t>
            </a:r>
          </a:p>
        </p:txBody>
      </p:sp>
      <p:sp>
        <p:nvSpPr>
          <p:cNvPr id="39" name="Rectangle 38">
            <a:extLst>
              <a:ext uri="{FF2B5EF4-FFF2-40B4-BE49-F238E27FC236}">
                <a16:creationId xmlns:a16="http://schemas.microsoft.com/office/drawing/2014/main" id="{4F681791-2B5C-4833-1F39-049DFF1DA968}"/>
              </a:ext>
            </a:extLst>
          </p:cNvPr>
          <p:cNvSpPr/>
          <p:nvPr/>
        </p:nvSpPr>
        <p:spPr bwMode="auto">
          <a:xfrm rot="5400000">
            <a:off x="895398" y="1092429"/>
            <a:ext cx="276999" cy="990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Decisions</a:t>
            </a:r>
          </a:p>
        </p:txBody>
      </p:sp>
      <p:sp>
        <p:nvSpPr>
          <p:cNvPr id="40" name="target_2" title="Icon of a target with an arrow hitting the bullseye">
            <a:extLst>
              <a:ext uri="{FF2B5EF4-FFF2-40B4-BE49-F238E27FC236}">
                <a16:creationId xmlns:a16="http://schemas.microsoft.com/office/drawing/2014/main" id="{9FC0B8CD-10A7-DC76-01DB-F40EA0A33BF2}"/>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1" name="TextBox 40">
            <a:extLst>
              <a:ext uri="{FF2B5EF4-FFF2-40B4-BE49-F238E27FC236}">
                <a16:creationId xmlns:a16="http://schemas.microsoft.com/office/drawing/2014/main" id="{45350A62-2DA7-CA3A-A963-4CDC9988ED55}"/>
              </a:ext>
            </a:extLst>
          </p:cNvPr>
          <p:cNvSpPr txBox="1"/>
          <p:nvPr/>
        </p:nvSpPr>
        <p:spPr>
          <a:xfrm>
            <a:off x="3525168" y="1353074"/>
            <a:ext cx="7251985" cy="469359"/>
          </a:xfrm>
          <a:prstGeom prst="rect">
            <a:avLst/>
          </a:prstGeom>
          <a:noFill/>
        </p:spPr>
        <p:txBody>
          <a:bodyPr wrap="none" lIns="0" tIns="0" rIns="0" bIns="0">
            <a:spAutoFit/>
          </a:bodyPr>
          <a:lstStyle/>
          <a:p>
            <a:pPr defTabSz="914188">
              <a:spcAft>
                <a:spcPts val="300"/>
              </a:spcAft>
              <a:defRPr/>
            </a:pPr>
            <a:r>
              <a:rPr lang="en-US" sz="1400" kern="0">
                <a:cs typeface="Segoe UI Light" panose="020B0502040204020203" pitchFamily="34" charset="0"/>
              </a:rPr>
              <a:t>Instead of using the Require MFA control, will you use the authentication strength controls?</a:t>
            </a:r>
          </a:p>
          <a:p>
            <a:pPr defTabSz="914188">
              <a:spcAft>
                <a:spcPts val="300"/>
              </a:spcAft>
              <a:defRPr/>
            </a:pPr>
            <a:r>
              <a:rPr lang="en-US" sz="1400" kern="0">
                <a:cs typeface="Segoe UI Light" panose="020B0502040204020203" pitchFamily="34" charset="0"/>
              </a:rPr>
              <a:t>Do you need any specific authentication strength to fulfill your business requirements?</a:t>
            </a:r>
          </a:p>
        </p:txBody>
      </p:sp>
      <p:sp>
        <p:nvSpPr>
          <p:cNvPr id="42" name="Rectangle 41">
            <a:extLst>
              <a:ext uri="{FF2B5EF4-FFF2-40B4-BE49-F238E27FC236}">
                <a16:creationId xmlns:a16="http://schemas.microsoft.com/office/drawing/2014/main" id="{6C07D676-F807-0744-B51F-1C6DE4181EE5}"/>
              </a:ext>
            </a:extLst>
          </p:cNvPr>
          <p:cNvSpPr/>
          <p:nvPr/>
        </p:nvSpPr>
        <p:spPr bwMode="auto">
          <a:xfrm rot="5400000">
            <a:off x="1379505" y="1819371"/>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43" name="hand_3" title="Icon of a hand giving a thumbs-up">
            <a:extLst>
              <a:ext uri="{FF2B5EF4-FFF2-40B4-BE49-F238E27FC236}">
                <a16:creationId xmlns:a16="http://schemas.microsoft.com/office/drawing/2014/main" id="{9778C280-5AC8-3D55-A6F2-9D105F1ED814}"/>
              </a:ext>
            </a:extLst>
          </p:cNvPr>
          <p:cNvSpPr>
            <a:spLocks noChangeAspect="1"/>
          </p:cNvSpPr>
          <p:nvPr/>
        </p:nvSpPr>
        <p:spPr bwMode="auto">
          <a:xfrm>
            <a:off x="2918036" y="2625306"/>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TextBox 46">
            <a:extLst>
              <a:ext uri="{FF2B5EF4-FFF2-40B4-BE49-F238E27FC236}">
                <a16:creationId xmlns:a16="http://schemas.microsoft.com/office/drawing/2014/main" id="{8823101B-5CF5-9F1F-BEBA-8D2217D3968E}"/>
              </a:ext>
            </a:extLst>
          </p:cNvPr>
          <p:cNvSpPr txBox="1">
            <a:spLocks/>
          </p:cNvSpPr>
          <p:nvPr/>
        </p:nvSpPr>
        <p:spPr>
          <a:xfrm>
            <a:off x="3525167" y="2387475"/>
            <a:ext cx="7878639" cy="723275"/>
          </a:xfrm>
          <a:prstGeom prst="rect">
            <a:avLst/>
          </a:prstGeom>
          <a:noFill/>
        </p:spPr>
        <p:txBody>
          <a:bodyPr wrap="square" lIns="0" tIns="0" rIns="0" bIns="0">
            <a:spAutoFit/>
          </a:bodyPr>
          <a:lstStyle/>
          <a:p>
            <a:pPr marL="171450" indent="-171450" defTabSz="914188">
              <a:spcAft>
                <a:spcPts val="300"/>
              </a:spcAft>
              <a:buFont typeface="Arial" panose="020B0604020202020204" pitchFamily="34" charset="0"/>
              <a:buChar char="•"/>
              <a:defRPr/>
            </a:pPr>
            <a:r>
              <a:rPr lang="en-US" sz="1400" kern="0">
                <a:cs typeface="Segoe UI Light" panose="020B0502040204020203" pitchFamily="34" charset="0"/>
              </a:rPr>
              <a:t>Use authentication strength instead of Require MFA grant control, e.g. FA01-ProSantéConnect</a:t>
            </a:r>
          </a:p>
          <a:p>
            <a:pPr marL="171450" indent="-171450" defTabSz="914188">
              <a:spcAft>
                <a:spcPts val="300"/>
              </a:spcAft>
              <a:buFont typeface="Arial" panose="020B0604020202020204" pitchFamily="34" charset="0"/>
              <a:buChar char="•"/>
              <a:defRPr/>
            </a:pPr>
            <a:r>
              <a:rPr lang="en-US" sz="1400" kern="0">
                <a:cs typeface="Segoe UI Light" panose="020B0502040204020203" pitchFamily="34" charset="0"/>
              </a:rPr>
              <a:t>Use authentication methods policy instead of legacy MFA/SSPR policies</a:t>
            </a:r>
          </a:p>
          <a:p>
            <a:pPr marL="171450" indent="-171450" defTabSz="914188">
              <a:spcAft>
                <a:spcPts val="300"/>
              </a:spcAft>
              <a:buFont typeface="Arial" panose="020B0604020202020204" pitchFamily="34" charset="0"/>
              <a:buChar char="•"/>
              <a:defRPr/>
            </a:pPr>
            <a:r>
              <a:rPr lang="en-US" sz="1400" kern="0">
                <a:cs typeface="Segoe UI Light" panose="020B0502040204020203" pitchFamily="34" charset="0"/>
              </a:rPr>
              <a:t>Create custom authentication strengths as needed</a:t>
            </a:r>
          </a:p>
        </p:txBody>
      </p:sp>
      <p:sp>
        <p:nvSpPr>
          <p:cNvPr id="48" name="Rectangle 47">
            <a:extLst>
              <a:ext uri="{FF2B5EF4-FFF2-40B4-BE49-F238E27FC236}">
                <a16:creationId xmlns:a16="http://schemas.microsoft.com/office/drawing/2014/main" id="{213CBEF7-9C73-3665-31D0-D86DAFAD987D}"/>
              </a:ext>
            </a:extLst>
          </p:cNvPr>
          <p:cNvSpPr/>
          <p:nvPr/>
        </p:nvSpPr>
        <p:spPr bwMode="auto">
          <a:xfrm rot="5400000">
            <a:off x="1089362" y="3270873"/>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49" name="Processing_E9F5" title="Icon of two interlocked gears">
            <a:extLst>
              <a:ext uri="{FF2B5EF4-FFF2-40B4-BE49-F238E27FC236}">
                <a16:creationId xmlns:a16="http://schemas.microsoft.com/office/drawing/2014/main" id="{0AF387FD-C078-22CB-B569-1F8587705160}"/>
              </a:ext>
            </a:extLst>
          </p:cNvPr>
          <p:cNvSpPr>
            <a:spLocks noChangeAspect="1" noEditPoints="1"/>
          </p:cNvSpPr>
          <p:nvPr/>
        </p:nvSpPr>
        <p:spPr bwMode="auto">
          <a:xfrm>
            <a:off x="2918036" y="3787360"/>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TextBox 49">
            <a:extLst>
              <a:ext uri="{FF2B5EF4-FFF2-40B4-BE49-F238E27FC236}">
                <a16:creationId xmlns:a16="http://schemas.microsoft.com/office/drawing/2014/main" id="{74DF5E5E-5822-4642-BD22-0D9BE9C8B70C}"/>
              </a:ext>
            </a:extLst>
          </p:cNvPr>
          <p:cNvSpPr txBox="1">
            <a:spLocks/>
          </p:cNvSpPr>
          <p:nvPr/>
        </p:nvSpPr>
        <p:spPr>
          <a:xfrm>
            <a:off x="3525168" y="3695028"/>
            <a:ext cx="7534114"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Users may get prompted when accessing certain applications to perform additional MFA action as defined in the authentication strength for that application</a:t>
            </a:r>
          </a:p>
        </p:txBody>
      </p:sp>
      <p:graphicFrame>
        <p:nvGraphicFramePr>
          <p:cNvPr id="62" name="Content Placeholder 5">
            <a:extLst>
              <a:ext uri="{FF2B5EF4-FFF2-40B4-BE49-F238E27FC236}">
                <a16:creationId xmlns:a16="http://schemas.microsoft.com/office/drawing/2014/main" id="{6AD56526-AF7C-1FD7-9628-D1EFCA8FB72C}"/>
              </a:ext>
            </a:extLst>
          </p:cNvPr>
          <p:cNvGraphicFramePr>
            <a:graphicFrameLocks/>
          </p:cNvGraphicFramePr>
          <p:nvPr/>
        </p:nvGraphicFramePr>
        <p:xfrm>
          <a:off x="731263" y="4806117"/>
          <a:ext cx="10725421" cy="1397546"/>
        </p:xfrm>
        <a:graphic>
          <a:graphicData uri="http://schemas.openxmlformats.org/drawingml/2006/table">
            <a:tbl>
              <a:tblPr firstRow="1" bandRow="1" bandCol="1">
                <a:tableStyleId>{7E9639D4-E3E2-4D34-9284-5A2195B3D0D7}</a:tableStyleId>
              </a:tblPr>
              <a:tblGrid>
                <a:gridCol w="6055410">
                  <a:extLst>
                    <a:ext uri="{9D8B030D-6E8A-4147-A177-3AD203B41FA5}">
                      <a16:colId xmlns:a16="http://schemas.microsoft.com/office/drawing/2014/main" val="20000"/>
                    </a:ext>
                  </a:extLst>
                </a:gridCol>
                <a:gridCol w="4670011">
                  <a:extLst>
                    <a:ext uri="{9D8B030D-6E8A-4147-A177-3AD203B41FA5}">
                      <a16:colId xmlns:a16="http://schemas.microsoft.com/office/drawing/2014/main" val="20001"/>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527527">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Use built-in authentication strengths?</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3804">
                <a:tc>
                  <a:txBody>
                    <a:bodyPr/>
                    <a:lstStyle/>
                    <a:p>
                      <a:pPr marL="0" marR="0" algn="l" defTabSz="932742"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Create custom authentication strength?</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5" name="Round Same Side Corner Rectangle 9">
            <a:hlinkClick r:id="" action="ppaction://noaction"/>
            <a:extLst>
              <a:ext uri="{FF2B5EF4-FFF2-40B4-BE49-F238E27FC236}">
                <a16:creationId xmlns:a16="http://schemas.microsoft.com/office/drawing/2014/main" id="{D9A5AD53-6F06-D271-D109-802C4D7B9972}"/>
              </a:ext>
              <a:ext uri="{C183D7F6-B498-43B3-948B-1728B52AA6E4}">
                <adec:decorative xmlns:adec="http://schemas.microsoft.com/office/drawing/2017/decorative" val="1"/>
              </a:ext>
            </a:extLst>
          </p:cNvPr>
          <p:cNvSpPr/>
          <p:nvPr/>
        </p:nvSpPr>
        <p:spPr bwMode="auto">
          <a:xfrm>
            <a:off x="584201" y="6496049"/>
            <a:ext cx="154288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Overview</a:t>
            </a:r>
          </a:p>
        </p:txBody>
      </p:sp>
      <p:sp>
        <p:nvSpPr>
          <p:cNvPr id="53" name="Rectangle: Top Corners Rounded 52">
            <a:extLst>
              <a:ext uri="{FF2B5EF4-FFF2-40B4-BE49-F238E27FC236}">
                <a16:creationId xmlns:a16="http://schemas.microsoft.com/office/drawing/2014/main" id="{C619A6FC-C470-3C28-3157-AC5B1126855A}"/>
              </a:ext>
            </a:extLst>
          </p:cNvPr>
          <p:cNvSpPr/>
          <p:nvPr/>
        </p:nvSpPr>
        <p:spPr bwMode="auto">
          <a:xfrm>
            <a:off x="2284666" y="6496049"/>
            <a:ext cx="1538536" cy="361951"/>
          </a:xfrm>
          <a:prstGeom prst="round2Same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118831"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latin typeface="+mj-lt"/>
                <a:cs typeface="Segoe UI" panose="020B0502040204020203" pitchFamily="34" charset="0"/>
              </a:rPr>
              <a:t>Design</a:t>
            </a:r>
          </a:p>
        </p:txBody>
      </p:sp>
      <p:sp>
        <p:nvSpPr>
          <p:cNvPr id="54" name="Rectangle: Top Corners Rounded 53">
            <a:extLst>
              <a:ext uri="{FF2B5EF4-FFF2-40B4-BE49-F238E27FC236}">
                <a16:creationId xmlns:a16="http://schemas.microsoft.com/office/drawing/2014/main" id="{C6553DD0-83A4-4070-D208-E9B102F39CCF}"/>
              </a:ext>
              <a:ext uri="{C183D7F6-B498-43B3-948B-1728B52AA6E4}">
                <adec:decorative xmlns:adec="http://schemas.microsoft.com/office/drawing/2017/decorative" val="1"/>
              </a:ext>
            </a:extLst>
          </p:cNvPr>
          <p:cNvSpPr/>
          <p:nvPr/>
        </p:nvSpPr>
        <p:spPr bwMode="auto">
          <a:xfrm>
            <a:off x="2284666" y="6796088"/>
            <a:ext cx="1538536" cy="61912"/>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6" name="Rectangle: Top Corners Rounded 55">
            <a:hlinkClick r:id="" action="ppaction://noaction"/>
            <a:extLst>
              <a:ext uri="{FF2B5EF4-FFF2-40B4-BE49-F238E27FC236}">
                <a16:creationId xmlns:a16="http://schemas.microsoft.com/office/drawing/2014/main" id="{F01DB142-240B-5D96-3E21-D17A9CCB94F0}"/>
              </a:ext>
              <a:ext uri="{C183D7F6-B498-43B3-948B-1728B52AA6E4}">
                <adec:decorative xmlns:adec="http://schemas.microsoft.com/office/drawing/2017/decorative" val="1"/>
              </a:ext>
            </a:extLst>
          </p:cNvPr>
          <p:cNvSpPr/>
          <p:nvPr/>
        </p:nvSpPr>
        <p:spPr bwMode="auto">
          <a:xfrm>
            <a:off x="3980781" y="6496049"/>
            <a:ext cx="1538536" cy="361951"/>
          </a:xfrm>
          <a:prstGeom prst="round2Same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17" tIns="45679" rIns="68517" bIns="54823" numCol="1" spcCol="0" rtlCol="0" fromWordArt="0" anchor="ctr" anchorCtr="0" forceAA="0" compatLnSpc="1">
            <a:prstTxWarp prst="textNoShape">
              <a:avLst/>
            </a:prstTxWarp>
            <a:noAutofit/>
          </a:bodyPr>
          <a:lstStyle/>
          <a:p>
            <a:pPr algn="ctr" defTabSz="913207" fontAlgn="base">
              <a:spcBef>
                <a:spcPct val="0"/>
              </a:spcBef>
              <a:spcAft>
                <a:spcPct val="0"/>
              </a:spcAft>
            </a:pPr>
            <a:r>
              <a:rPr lang="en-US" sz="1200" kern="800">
                <a:solidFill>
                  <a:schemeClr val="tx1"/>
                </a:solidFill>
                <a:cs typeface="Segoe UI" panose="020B0502040204020203" pitchFamily="34" charset="0"/>
              </a:rPr>
              <a:t>Plan</a:t>
            </a:r>
          </a:p>
        </p:txBody>
      </p:sp>
    </p:spTree>
    <p:extLst>
      <p:ext uri="{BB962C8B-B14F-4D97-AF65-F5344CB8AC3E}">
        <p14:creationId xmlns:p14="http://schemas.microsoft.com/office/powerpoint/2010/main" val="24907061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D663DB9-7CCB-3773-9F5C-80D367D8C977}"/>
              </a:ext>
              <a:ext uri="{C183D7F6-B498-43B3-948B-1728B52AA6E4}">
                <adec:decorative xmlns:adec="http://schemas.microsoft.com/office/drawing/2017/decorative" val="1"/>
              </a:ext>
            </a:extLst>
          </p:cNvPr>
          <p:cNvGrpSpPr/>
          <p:nvPr/>
        </p:nvGrpSpPr>
        <p:grpSpPr>
          <a:xfrm>
            <a:off x="-6" y="1157877"/>
            <a:ext cx="11603747" cy="5111160"/>
            <a:chOff x="-6" y="1157877"/>
            <a:chExt cx="11603747" cy="5111160"/>
          </a:xfrm>
        </p:grpSpPr>
        <p:sp>
          <p:nvSpPr>
            <p:cNvPr id="26" name="Rectangle: Rounded Corners 25">
              <a:extLst>
                <a:ext uri="{FF2B5EF4-FFF2-40B4-BE49-F238E27FC236}">
                  <a16:creationId xmlns:a16="http://schemas.microsoft.com/office/drawing/2014/main" id="{B372F63E-D326-7220-6053-F031069BBA94}"/>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8" name="Rectangle: Top Corners Rounded 37">
              <a:extLst>
                <a:ext uri="{FF2B5EF4-FFF2-40B4-BE49-F238E27FC236}">
                  <a16:creationId xmlns:a16="http://schemas.microsoft.com/office/drawing/2014/main" id="{0669F7E1-CFD7-F9BA-2236-C556F6CB7499}"/>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dirty="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DBE9B18D-4E55-185A-C689-E54670884F5C}"/>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EB0DBC75-76D4-3C15-88DD-56E8E2ECF57C}"/>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A670476B-FD23-41A9-6EEA-127D8501A1C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C4EEED74-2040-E992-5B5E-557B3CB054A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_1">
                <a:extLst>
                  <a:ext uri="{FF2B5EF4-FFF2-40B4-BE49-F238E27FC236}">
                    <a16:creationId xmlns:a16="http://schemas.microsoft.com/office/drawing/2014/main" id="{C29C6A98-68A9-9053-2854-F623EBDB1C36}"/>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Oval 61">
                <a:extLst>
                  <a:ext uri="{FF2B5EF4-FFF2-40B4-BE49-F238E27FC236}">
                    <a16:creationId xmlns:a16="http://schemas.microsoft.com/office/drawing/2014/main" id="{CACBBC56-3D1A-95F0-CFF7-BB7FC782F62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4" name="Rectangle: Top Corners Rounded 33">
              <a:extLst>
                <a:ext uri="{FF2B5EF4-FFF2-40B4-BE49-F238E27FC236}">
                  <a16:creationId xmlns:a16="http://schemas.microsoft.com/office/drawing/2014/main" id="{94B327C1-9456-7EDF-08AE-A5EC47C53D1A}"/>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3" name="Group 62">
              <a:extLst>
                <a:ext uri="{FF2B5EF4-FFF2-40B4-BE49-F238E27FC236}">
                  <a16:creationId xmlns:a16="http://schemas.microsoft.com/office/drawing/2014/main" id="{8738DE0D-2822-2C42-D094-E4E61CEA04B1}"/>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64" name="Oval 63">
                <a:extLst>
                  <a:ext uri="{FF2B5EF4-FFF2-40B4-BE49-F238E27FC236}">
                    <a16:creationId xmlns:a16="http://schemas.microsoft.com/office/drawing/2014/main" id="{E75B341C-63FE-9E1B-D9BC-C691267BA5D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5" name="Arc 64">
                <a:extLst>
                  <a:ext uri="{FF2B5EF4-FFF2-40B4-BE49-F238E27FC236}">
                    <a16:creationId xmlns:a16="http://schemas.microsoft.com/office/drawing/2014/main" id="{C14B2F4E-F8ED-270A-C493-CF986E59054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_1">
                <a:extLst>
                  <a:ext uri="{FF2B5EF4-FFF2-40B4-BE49-F238E27FC236}">
                    <a16:creationId xmlns:a16="http://schemas.microsoft.com/office/drawing/2014/main" id="{66C079C2-D055-C7C5-69E3-DEFE46BDBEC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_1">
                <a:extLst>
                  <a:ext uri="{FF2B5EF4-FFF2-40B4-BE49-F238E27FC236}">
                    <a16:creationId xmlns:a16="http://schemas.microsoft.com/office/drawing/2014/main" id="{E712EBB2-FACD-A298-70C9-6D54FA3A521D}"/>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Oval 67">
                <a:extLst>
                  <a:ext uri="{FF2B5EF4-FFF2-40B4-BE49-F238E27FC236}">
                    <a16:creationId xmlns:a16="http://schemas.microsoft.com/office/drawing/2014/main" id="{BE9E71C7-CEA1-19D2-2293-B89DC6E0F9CF}"/>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0" name="Rectangle: Top Corners Rounded 29">
              <a:extLst>
                <a:ext uri="{FF2B5EF4-FFF2-40B4-BE49-F238E27FC236}">
                  <a16:creationId xmlns:a16="http://schemas.microsoft.com/office/drawing/2014/main" id="{AD74020F-E358-0DFA-73A2-012B53ADE3EB}"/>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9" name="Group 68">
              <a:extLst>
                <a:ext uri="{FF2B5EF4-FFF2-40B4-BE49-F238E27FC236}">
                  <a16:creationId xmlns:a16="http://schemas.microsoft.com/office/drawing/2014/main" id="{E0CB5A3D-44D7-6303-469D-A30F9396B164}"/>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0" name="Oval 69">
                <a:extLst>
                  <a:ext uri="{FF2B5EF4-FFF2-40B4-BE49-F238E27FC236}">
                    <a16:creationId xmlns:a16="http://schemas.microsoft.com/office/drawing/2014/main" id="{1C30AD9E-51EC-3772-B196-869FDA33D4E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CB8066E3-7097-EEF4-DD14-47271091D9A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92F37D43-9AF5-C69A-3053-5BD8ED34547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71E99C5C-059E-2156-450B-EC94ACCA372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8C4DF974-57D2-8617-3EF1-3EE2CBE22A82}"/>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08A01923-4AD5-1424-8F26-1930D33AA061}"/>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48" name="Straight Connector 47">
                <a:extLst>
                  <a:ext uri="{FF2B5EF4-FFF2-40B4-BE49-F238E27FC236}">
                    <a16:creationId xmlns:a16="http://schemas.microsoft.com/office/drawing/2014/main" id="{7257D379-77A8-24C1-F861-818900C26B05}"/>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7E5D76-75DE-623B-8614-317ECA263F01}"/>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4" name="Rectangle: Rounded Corners 53">
              <a:extLst>
                <a:ext uri="{FF2B5EF4-FFF2-40B4-BE49-F238E27FC236}">
                  <a16:creationId xmlns:a16="http://schemas.microsoft.com/office/drawing/2014/main" id="{10CA77E6-EA68-526C-3A50-3993B60FC979}"/>
                </a:ext>
                <a:ext uri="{C183D7F6-B498-43B3-948B-1728B52AA6E4}">
                  <adec:decorative xmlns:adec="http://schemas.microsoft.com/office/drawing/2017/decorative" val="1"/>
                </a:ext>
              </a:extLst>
            </p:cNvPr>
            <p:cNvSpPr>
              <a:spLocks/>
            </p:cNvSpPr>
            <p:nvPr/>
          </p:nvSpPr>
          <p:spPr bwMode="auto">
            <a:xfrm rot="5400000" flipH="1" flipV="1">
              <a:off x="4894114" y="-440590"/>
              <a:ext cx="2399717"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FFBA625B-A5D9-4572-A2A6-ABCDC0500630}"/>
              </a:ext>
            </a:extLst>
          </p:cNvPr>
          <p:cNvSpPr>
            <a:spLocks noGrp="1"/>
          </p:cNvSpPr>
          <p:nvPr>
            <p:ph type="title"/>
          </p:nvPr>
        </p:nvSpPr>
        <p:spPr>
          <a:xfrm>
            <a:off x="588263" y="457200"/>
            <a:ext cx="11018520" cy="492443"/>
          </a:xfrm>
        </p:spPr>
        <p:txBody>
          <a:bodyPr/>
          <a:lstStyle/>
          <a:p>
            <a:r>
              <a:rPr lang="en-US" sz="3200"/>
              <a:t>Design decision: Terms of use</a:t>
            </a:r>
          </a:p>
        </p:txBody>
      </p:sp>
      <p:sp>
        <p:nvSpPr>
          <p:cNvPr id="42" name="Rectangle 41">
            <a:extLst>
              <a:ext uri="{FF2B5EF4-FFF2-40B4-BE49-F238E27FC236}">
                <a16:creationId xmlns:a16="http://schemas.microsoft.com/office/drawing/2014/main" id="{5A2E85BB-8721-7477-09E4-EA72F906598D}"/>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43" name="target_2" title="Icon of a target with an arrow hitting the bullseye">
            <a:extLst>
              <a:ext uri="{FF2B5EF4-FFF2-40B4-BE49-F238E27FC236}">
                <a16:creationId xmlns:a16="http://schemas.microsoft.com/office/drawing/2014/main" id="{C080D3AE-8399-AF4E-4C69-97B13FEEA4D8}"/>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TextBox 43">
            <a:extLst>
              <a:ext uri="{FF2B5EF4-FFF2-40B4-BE49-F238E27FC236}">
                <a16:creationId xmlns:a16="http://schemas.microsoft.com/office/drawing/2014/main" id="{E60E5843-6589-1B10-B51C-C1D8736AE835}"/>
              </a:ext>
            </a:extLst>
          </p:cNvPr>
          <p:cNvSpPr txBox="1"/>
          <p:nvPr/>
        </p:nvSpPr>
        <p:spPr>
          <a:xfrm>
            <a:off x="3525168" y="1486386"/>
            <a:ext cx="6908943"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Are terms of use (ToU) required for specific applications or for specific groups of users?</a:t>
            </a:r>
          </a:p>
        </p:txBody>
      </p:sp>
      <p:sp>
        <p:nvSpPr>
          <p:cNvPr id="45" name="Rectangle 44">
            <a:extLst>
              <a:ext uri="{FF2B5EF4-FFF2-40B4-BE49-F238E27FC236}">
                <a16:creationId xmlns:a16="http://schemas.microsoft.com/office/drawing/2014/main" id="{A56663AD-F607-3F7B-7FBC-2CAB68945B06}"/>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46" name="hand_3" title="Icon of a hand giving a thumbs-up">
            <a:extLst>
              <a:ext uri="{FF2B5EF4-FFF2-40B4-BE49-F238E27FC236}">
                <a16:creationId xmlns:a16="http://schemas.microsoft.com/office/drawing/2014/main" id="{2F1A17A3-DA7C-9F05-9910-E827C6CB05A7}"/>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TextBox 49">
            <a:extLst>
              <a:ext uri="{FF2B5EF4-FFF2-40B4-BE49-F238E27FC236}">
                <a16:creationId xmlns:a16="http://schemas.microsoft.com/office/drawing/2014/main" id="{E13FA145-30E8-EFFE-D4BC-D22F78C5665D}"/>
              </a:ext>
            </a:extLst>
          </p:cNvPr>
          <p:cNvSpPr txBox="1">
            <a:spLocks/>
          </p:cNvSpPr>
          <p:nvPr/>
        </p:nvSpPr>
        <p:spPr>
          <a:xfrm>
            <a:off x="3525168" y="2203224"/>
            <a:ext cx="7534114"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Consider applying </a:t>
            </a:r>
            <a:r>
              <a:rPr lang="en-US" sz="1400" kern="0" err="1">
                <a:cs typeface="Segoe UI Light" panose="020B0502040204020203" pitchFamily="34" charset="0"/>
              </a:rPr>
              <a:t>ToU</a:t>
            </a:r>
            <a:r>
              <a:rPr lang="en-US" sz="1400" kern="0">
                <a:cs typeface="Segoe UI Light" panose="020B0502040204020203" pitchFamily="34" charset="0"/>
              </a:rPr>
              <a:t> controls to applications that are accessed by vendors/partners or for applications that require business policies (e.g., financial applications). </a:t>
            </a:r>
          </a:p>
        </p:txBody>
      </p:sp>
      <p:sp>
        <p:nvSpPr>
          <p:cNvPr id="51" name="Rectangle 50">
            <a:extLst>
              <a:ext uri="{FF2B5EF4-FFF2-40B4-BE49-F238E27FC236}">
                <a16:creationId xmlns:a16="http://schemas.microsoft.com/office/drawing/2014/main" id="{B68C66A0-1D3A-22C0-7B9D-080023ACC45E}"/>
              </a:ext>
            </a:extLst>
          </p:cNvPr>
          <p:cNvSpPr/>
          <p:nvPr/>
        </p:nvSpPr>
        <p:spPr bwMode="auto">
          <a:xfrm rot="5400000">
            <a:off x="1090061" y="2666963"/>
            <a:ext cx="276999" cy="11798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a:t>
            </a:r>
          </a:p>
        </p:txBody>
      </p:sp>
      <p:sp>
        <p:nvSpPr>
          <p:cNvPr id="52" name="Processing_E9F5" title="Icon of two interlocked gears">
            <a:extLst>
              <a:ext uri="{FF2B5EF4-FFF2-40B4-BE49-F238E27FC236}">
                <a16:creationId xmlns:a16="http://schemas.microsoft.com/office/drawing/2014/main" id="{70003D56-B864-B74B-5C49-008794C2B636}"/>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TextBox 52">
            <a:extLst>
              <a:ext uri="{FF2B5EF4-FFF2-40B4-BE49-F238E27FC236}">
                <a16:creationId xmlns:a16="http://schemas.microsoft.com/office/drawing/2014/main" id="{CE9729F4-7F25-D725-EF3B-D8194A0E6C84}"/>
              </a:ext>
            </a:extLst>
          </p:cNvPr>
          <p:cNvSpPr txBox="1"/>
          <p:nvPr/>
        </p:nvSpPr>
        <p:spPr>
          <a:xfrm>
            <a:off x="3525168" y="3149795"/>
            <a:ext cx="5658600"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ToU may require legal, contractual, or business polices to provide basis.</a:t>
            </a:r>
          </a:p>
        </p:txBody>
      </p:sp>
      <p:graphicFrame>
        <p:nvGraphicFramePr>
          <p:cNvPr id="55" name="Content Placeholder 5">
            <a:extLst>
              <a:ext uri="{FF2B5EF4-FFF2-40B4-BE49-F238E27FC236}">
                <a16:creationId xmlns:a16="http://schemas.microsoft.com/office/drawing/2014/main" id="{763E290E-BD3B-3EC3-4C54-42EBE87EC57F}"/>
              </a:ext>
            </a:extLst>
          </p:cNvPr>
          <p:cNvGraphicFramePr>
            <a:graphicFrameLocks/>
          </p:cNvGraphicFramePr>
          <p:nvPr/>
        </p:nvGraphicFramePr>
        <p:xfrm>
          <a:off x="727792" y="3923463"/>
          <a:ext cx="10732361" cy="2229245"/>
        </p:xfrm>
        <a:graphic>
          <a:graphicData uri="http://schemas.openxmlformats.org/drawingml/2006/table">
            <a:tbl>
              <a:tblPr firstRow="1" bandRow="1" bandCol="1">
                <a:tableStyleId>{7E9639D4-E3E2-4D34-9284-5A2195B3D0D7}</a:tableStyleId>
              </a:tblPr>
              <a:tblGrid>
                <a:gridCol w="2402985">
                  <a:extLst>
                    <a:ext uri="{9D8B030D-6E8A-4147-A177-3AD203B41FA5}">
                      <a16:colId xmlns:a16="http://schemas.microsoft.com/office/drawing/2014/main" val="20000"/>
                    </a:ext>
                  </a:extLst>
                </a:gridCol>
                <a:gridCol w="2529716">
                  <a:extLst>
                    <a:ext uri="{9D8B030D-6E8A-4147-A177-3AD203B41FA5}">
                      <a16:colId xmlns:a16="http://schemas.microsoft.com/office/drawing/2014/main" val="20001"/>
                    </a:ext>
                  </a:extLst>
                </a:gridCol>
                <a:gridCol w="2899830">
                  <a:extLst>
                    <a:ext uri="{9D8B030D-6E8A-4147-A177-3AD203B41FA5}">
                      <a16:colId xmlns:a16="http://schemas.microsoft.com/office/drawing/2014/main" val="20002"/>
                    </a:ext>
                  </a:extLst>
                </a:gridCol>
                <a:gridCol w="2899830">
                  <a:extLst>
                    <a:ext uri="{9D8B030D-6E8A-4147-A177-3AD203B41FA5}">
                      <a16:colId xmlns:a16="http://schemas.microsoft.com/office/drawing/2014/main" val="4143808966"/>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Named</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Display name</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800" b="0">
                          <a:solidFill>
                            <a:schemeClr val="accent1"/>
                          </a:solidFill>
                          <a:latin typeface="+mj-lt"/>
                        </a:rPr>
                        <a:t>Responsible for</a:t>
                      </a:r>
                      <a:br>
                        <a:rPr lang="en-US" sz="1800" b="0">
                          <a:solidFill>
                            <a:schemeClr val="accent1"/>
                          </a:solidFill>
                          <a:latin typeface="+mj-lt"/>
                        </a:rPr>
                      </a:br>
                      <a:r>
                        <a:rPr lang="en-US" sz="1800" b="0">
                          <a:solidFill>
                            <a:schemeClr val="accent1"/>
                          </a:solidFill>
                          <a:latin typeface="+mj-lt"/>
                        </a:rPr>
                        <a:t>providing PDF of terms</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p>
                      <a:r>
                        <a:rPr lang="en-US" sz="1800" b="0">
                          <a:solidFill>
                            <a:schemeClr val="accent1"/>
                          </a:solidFill>
                          <a:latin typeface="+mj-lt"/>
                        </a:rPr>
                        <a:t>Require users</a:t>
                      </a:r>
                      <a:br>
                        <a:rPr lang="en-US" sz="1800" b="0">
                          <a:solidFill>
                            <a:schemeClr val="accent1"/>
                          </a:solidFill>
                          <a:latin typeface="+mj-lt"/>
                        </a:rPr>
                      </a:br>
                      <a:r>
                        <a:rPr lang="en-US" sz="1800" b="0">
                          <a:solidFill>
                            <a:schemeClr val="accent1"/>
                          </a:solidFill>
                          <a:latin typeface="+mj-lt"/>
                        </a:rPr>
                        <a:t>to expand terms</a:t>
                      </a:r>
                    </a:p>
                  </a:txBody>
                  <a:tcPr marL="91427" marR="91427" marB="45713"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529724">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All users</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Terms of use</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&lt;Name&gt;</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Yes</a:t>
                      </a:r>
                    </a:p>
                  </a:txBody>
                  <a:tcPr marL="67232" marR="67232"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529724">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B2B</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Partner terms of use</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&lt;Name&gt;</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Yes</a:t>
                      </a:r>
                    </a:p>
                  </a:txBody>
                  <a:tcPr marL="67232" marR="67232"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529724">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GDPR</a:t>
                      </a:r>
                    </a:p>
                  </a:txBody>
                  <a:tcPr marL="67232" marR="6723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GDPR requirements</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&lt;Name&gt;</a:t>
                      </a:r>
                    </a:p>
                  </a:txBody>
                  <a:tcPr marL="67232" marR="67232"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l" defTabSz="914367" rtl="0" eaLnBrk="1" latinLnBrk="0" hangingPunct="1">
                        <a:lnSpc>
                          <a:spcPct val="115000"/>
                        </a:lnSpc>
                        <a:spcBef>
                          <a:spcPts val="600"/>
                        </a:spcBef>
                        <a:spcAft>
                          <a:spcPts val="600"/>
                        </a:spcAft>
                      </a:pPr>
                      <a:r>
                        <a:rPr lang="en-US" sz="1600" kern="1200">
                          <a:solidFill>
                            <a:schemeClr val="tx1"/>
                          </a:solidFill>
                          <a:latin typeface="+mn-lt"/>
                          <a:ea typeface="+mn-ea"/>
                          <a:cs typeface="Segoe UI Light" panose="020B0502040204020203" pitchFamily="34" charset="0"/>
                        </a:rPr>
                        <a:t>Yes</a:t>
                      </a:r>
                    </a:p>
                  </a:txBody>
                  <a:tcPr marL="67232" marR="67232" marT="0" marB="0"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0811357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B93B42E-89FD-1715-E005-46F150AC0676}"/>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27" name="Rectangle: Rounded Corners 26">
              <a:extLst>
                <a:ext uri="{FF2B5EF4-FFF2-40B4-BE49-F238E27FC236}">
                  <a16:creationId xmlns:a16="http://schemas.microsoft.com/office/drawing/2014/main" id="{4B681E1C-D2A8-447C-D481-A20661FF8117}"/>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28" name="Straight Connector 27">
              <a:extLst>
                <a:ext uri="{FF2B5EF4-FFF2-40B4-BE49-F238E27FC236}">
                  <a16:creationId xmlns:a16="http://schemas.microsoft.com/office/drawing/2014/main" id="{205651A3-A3AC-A378-1107-538ACD599834}"/>
                </a:ext>
                <a:ext uri="{C183D7F6-B498-43B3-948B-1728B52AA6E4}">
                  <adec:decorative xmlns:adec="http://schemas.microsoft.com/office/drawing/2017/decorative" val="1"/>
                </a:ext>
              </a:extLst>
            </p:cNvPr>
            <p:cNvCxnSpPr>
              <a:cxnSpLocks/>
            </p:cNvCxnSpPr>
            <p:nvPr/>
          </p:nvCxnSpPr>
          <p:spPr>
            <a:xfrm>
              <a:off x="3525168" y="1907776"/>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Top Corners Rounded 29">
              <a:extLst>
                <a:ext uri="{FF2B5EF4-FFF2-40B4-BE49-F238E27FC236}">
                  <a16:creationId xmlns:a16="http://schemas.microsoft.com/office/drawing/2014/main" id="{D9B16E45-7699-7946-5425-AA76776C00EF}"/>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0F6C0BBE-E4AF-F168-D996-A6E83E308F63}"/>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53" name="Oval 52">
                <a:extLst>
                  <a:ext uri="{FF2B5EF4-FFF2-40B4-BE49-F238E27FC236}">
                    <a16:creationId xmlns:a16="http://schemas.microsoft.com/office/drawing/2014/main" id="{3813AA48-4754-77C4-32DF-DB58FCF4C6F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4" name="Arc 53">
                <a:extLst>
                  <a:ext uri="{FF2B5EF4-FFF2-40B4-BE49-F238E27FC236}">
                    <a16:creationId xmlns:a16="http://schemas.microsoft.com/office/drawing/2014/main" id="{9225026B-375B-2760-58C3-FB9FD321EE9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5" name="Arc 6_1">
                <a:extLst>
                  <a:ext uri="{FF2B5EF4-FFF2-40B4-BE49-F238E27FC236}">
                    <a16:creationId xmlns:a16="http://schemas.microsoft.com/office/drawing/2014/main" id="{EB86F108-A5EC-19FA-413F-DB26BE478D8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6" name="Arc 6_1_1">
                <a:extLst>
                  <a:ext uri="{FF2B5EF4-FFF2-40B4-BE49-F238E27FC236}">
                    <a16:creationId xmlns:a16="http://schemas.microsoft.com/office/drawing/2014/main" id="{A0DC6865-33C5-245F-31B1-F784F44E5EF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Oval 56">
                <a:extLst>
                  <a:ext uri="{FF2B5EF4-FFF2-40B4-BE49-F238E27FC236}">
                    <a16:creationId xmlns:a16="http://schemas.microsoft.com/office/drawing/2014/main" id="{2268B547-A4A2-2179-5E8E-E29818DB7DF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4" name="Rectangle: Top Corners Rounded 33">
              <a:extLst>
                <a:ext uri="{FF2B5EF4-FFF2-40B4-BE49-F238E27FC236}">
                  <a16:creationId xmlns:a16="http://schemas.microsoft.com/office/drawing/2014/main" id="{D5150383-A1EA-08AF-046F-02BB980E25BF}"/>
                </a:ext>
              </a:extLst>
            </p:cNvPr>
            <p:cNvSpPr/>
            <p:nvPr/>
          </p:nvSpPr>
          <p:spPr bwMode="auto">
            <a:xfrm rot="5400000">
              <a:off x="1317059" y="11129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58" name="Group 57">
              <a:extLst>
                <a:ext uri="{FF2B5EF4-FFF2-40B4-BE49-F238E27FC236}">
                  <a16:creationId xmlns:a16="http://schemas.microsoft.com/office/drawing/2014/main" id="{D080332C-5483-3089-8631-F20507E20227}"/>
                </a:ext>
                <a:ext uri="{C183D7F6-B498-43B3-948B-1728B52AA6E4}">
                  <adec:decorative xmlns:adec="http://schemas.microsoft.com/office/drawing/2017/decorative" val="1"/>
                </a:ext>
              </a:extLst>
            </p:cNvPr>
            <p:cNvGrpSpPr>
              <a:grpSpLocks/>
            </p:cNvGrpSpPr>
            <p:nvPr/>
          </p:nvGrpSpPr>
          <p:grpSpPr>
            <a:xfrm>
              <a:off x="2810063" y="2554038"/>
              <a:ext cx="498658" cy="498658"/>
              <a:chOff x="10890332" y="1293129"/>
              <a:chExt cx="529550" cy="529550"/>
            </a:xfrm>
          </p:grpSpPr>
          <p:sp>
            <p:nvSpPr>
              <p:cNvPr id="59" name="Oval 58">
                <a:extLst>
                  <a:ext uri="{FF2B5EF4-FFF2-40B4-BE49-F238E27FC236}">
                    <a16:creationId xmlns:a16="http://schemas.microsoft.com/office/drawing/2014/main" id="{FD7F5F10-1F0D-DB59-E1E8-E3CA75CA7C43}"/>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59">
                <a:extLst>
                  <a:ext uri="{FF2B5EF4-FFF2-40B4-BE49-F238E27FC236}">
                    <a16:creationId xmlns:a16="http://schemas.microsoft.com/office/drawing/2014/main" id="{993C6577-00C8-D367-0F44-67B3FD54410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
                <a:extLst>
                  <a:ext uri="{FF2B5EF4-FFF2-40B4-BE49-F238E27FC236}">
                    <a16:creationId xmlns:a16="http://schemas.microsoft.com/office/drawing/2014/main" id="{4959879A-EF02-1261-FFDB-9FB2C66A66D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Arc 6_1_1">
                <a:extLst>
                  <a:ext uri="{FF2B5EF4-FFF2-40B4-BE49-F238E27FC236}">
                    <a16:creationId xmlns:a16="http://schemas.microsoft.com/office/drawing/2014/main" id="{EAEC6FD1-86CF-90F3-8000-276DCA53F96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Oval 62">
                <a:extLst>
                  <a:ext uri="{FF2B5EF4-FFF2-40B4-BE49-F238E27FC236}">
                    <a16:creationId xmlns:a16="http://schemas.microsoft.com/office/drawing/2014/main" id="{FB43EA0E-C8B3-65B5-B4AE-152650DE750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8" name="Rectangle: Top Corners Rounded 37">
              <a:extLst>
                <a:ext uri="{FF2B5EF4-FFF2-40B4-BE49-F238E27FC236}">
                  <a16:creationId xmlns:a16="http://schemas.microsoft.com/office/drawing/2014/main" id="{C0312DDD-8CC7-8977-EB00-A030D4145943}"/>
                </a:ext>
              </a:extLst>
            </p:cNvPr>
            <p:cNvSpPr/>
            <p:nvPr/>
          </p:nvSpPr>
          <p:spPr bwMode="auto">
            <a:xfrm rot="5400000">
              <a:off x="1317061" y="2426659"/>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4" name="Group 63">
              <a:extLst>
                <a:ext uri="{FF2B5EF4-FFF2-40B4-BE49-F238E27FC236}">
                  <a16:creationId xmlns:a16="http://schemas.microsoft.com/office/drawing/2014/main" id="{463D965E-3145-5B8A-F9BE-6113F965792C}"/>
                </a:ext>
                <a:ext uri="{C183D7F6-B498-43B3-948B-1728B52AA6E4}">
                  <adec:decorative xmlns:adec="http://schemas.microsoft.com/office/drawing/2017/decorative" val="1"/>
                </a:ext>
              </a:extLst>
            </p:cNvPr>
            <p:cNvGrpSpPr>
              <a:grpSpLocks/>
            </p:cNvGrpSpPr>
            <p:nvPr/>
          </p:nvGrpSpPr>
          <p:grpSpPr>
            <a:xfrm>
              <a:off x="2810063" y="3861986"/>
              <a:ext cx="498658" cy="498658"/>
              <a:chOff x="10890332" y="1293129"/>
              <a:chExt cx="529550" cy="529550"/>
            </a:xfrm>
          </p:grpSpPr>
          <p:sp>
            <p:nvSpPr>
              <p:cNvPr id="65" name="Oval 64">
                <a:extLst>
                  <a:ext uri="{FF2B5EF4-FFF2-40B4-BE49-F238E27FC236}">
                    <a16:creationId xmlns:a16="http://schemas.microsoft.com/office/drawing/2014/main" id="{901D718D-6197-B10B-6C88-AAFD0C03B83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5">
                <a:extLst>
                  <a:ext uri="{FF2B5EF4-FFF2-40B4-BE49-F238E27FC236}">
                    <a16:creationId xmlns:a16="http://schemas.microsoft.com/office/drawing/2014/main" id="{C140F758-4BC8-1E54-54EC-DFEF3D93E07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
                <a:extLst>
                  <a:ext uri="{FF2B5EF4-FFF2-40B4-BE49-F238E27FC236}">
                    <a16:creationId xmlns:a16="http://schemas.microsoft.com/office/drawing/2014/main" id="{CFF5FF90-9F80-C9EB-F0DC-E97E6869B8E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F3EFFD01-DA12-4F71-3146-A4A03AF42058}"/>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30DAB388-1DEA-4B35-16AC-9E4AF9FFFB3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0" name="Rectangle: Rounded Corners 49">
              <a:extLst>
                <a:ext uri="{FF2B5EF4-FFF2-40B4-BE49-F238E27FC236}">
                  <a16:creationId xmlns:a16="http://schemas.microsoft.com/office/drawing/2014/main" id="{145F7110-3DA3-3CA5-715D-AA48EF159A6E}"/>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cxnSp>
          <p:nvCxnSpPr>
            <p:cNvPr id="29" name="Straight Connector 28">
              <a:extLst>
                <a:ext uri="{FF2B5EF4-FFF2-40B4-BE49-F238E27FC236}">
                  <a16:creationId xmlns:a16="http://schemas.microsoft.com/office/drawing/2014/main" id="{36980FEA-6CEF-EF59-2A2F-284B4DCDDDF2}"/>
                </a:ext>
                <a:ext uri="{C183D7F6-B498-43B3-948B-1728B52AA6E4}">
                  <adec:decorative xmlns:adec="http://schemas.microsoft.com/office/drawing/2017/decorative" val="1"/>
                </a:ext>
              </a:extLst>
            </p:cNvPr>
            <p:cNvCxnSpPr>
              <a:cxnSpLocks/>
            </p:cNvCxnSpPr>
            <p:nvPr/>
          </p:nvCxnSpPr>
          <p:spPr>
            <a:xfrm>
              <a:off x="3525168" y="3754749"/>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Break-glass account(s)</a:t>
            </a:r>
          </a:p>
        </p:txBody>
      </p:sp>
      <p:sp>
        <p:nvSpPr>
          <p:cNvPr id="42" name="Rectangle 41">
            <a:extLst>
              <a:ext uri="{FF2B5EF4-FFF2-40B4-BE49-F238E27FC236}">
                <a16:creationId xmlns:a16="http://schemas.microsoft.com/office/drawing/2014/main" id="{C7C51540-B000-4686-EF55-21F0109A186B}"/>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43" name="target_2" title="Icon of a target with an arrow hitting the bullseye">
            <a:extLst>
              <a:ext uri="{FF2B5EF4-FFF2-40B4-BE49-F238E27FC236}">
                <a16:creationId xmlns:a16="http://schemas.microsoft.com/office/drawing/2014/main" id="{F440E94C-C970-9D10-B738-AAEB7317DBA9}"/>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4" name="TextBox 43">
            <a:extLst>
              <a:ext uri="{FF2B5EF4-FFF2-40B4-BE49-F238E27FC236}">
                <a16:creationId xmlns:a16="http://schemas.microsoft.com/office/drawing/2014/main" id="{F03BA2B7-057A-BE4E-3BEE-E32F58956F9E}"/>
              </a:ext>
            </a:extLst>
          </p:cNvPr>
          <p:cNvSpPr txBox="1">
            <a:spLocks/>
          </p:cNvSpPr>
          <p:nvPr/>
        </p:nvSpPr>
        <p:spPr>
          <a:xfrm>
            <a:off x="3525168" y="1403088"/>
            <a:ext cx="7772400" cy="369332"/>
          </a:xfrm>
          <a:prstGeom prst="rect">
            <a:avLst/>
          </a:prstGeom>
          <a:noFill/>
        </p:spPr>
        <p:txBody>
          <a:bodyPr wrap="square" lIns="0" tIns="0" rIns="0" bIns="0">
            <a:spAutoFit/>
          </a:bodyPr>
          <a:lstStyle/>
          <a:p>
            <a:pPr defTabSz="914188">
              <a:spcAft>
                <a:spcPts val="300"/>
              </a:spcAft>
              <a:defRPr/>
            </a:pPr>
            <a:r>
              <a:rPr lang="en-US" sz="1200" kern="0">
                <a:cs typeface="Segoe UI Light" panose="020B0502040204020203" pitchFamily="34" charset="0"/>
              </a:rPr>
              <a:t>How many break-glass accounts are required? How will they be secured? What is the process for using a</a:t>
            </a:r>
            <a:br>
              <a:rPr lang="en-US" sz="1200" kern="0">
                <a:cs typeface="Segoe UI Light" panose="020B0502040204020203" pitchFamily="34" charset="0"/>
              </a:rPr>
            </a:br>
            <a:r>
              <a:rPr lang="en-US" sz="1200" kern="0">
                <a:cs typeface="Segoe UI Light" panose="020B0502040204020203" pitchFamily="34" charset="0"/>
              </a:rPr>
              <a:t>break-glass account? </a:t>
            </a:r>
          </a:p>
        </p:txBody>
      </p:sp>
      <p:sp>
        <p:nvSpPr>
          <p:cNvPr id="45" name="Rectangle 44">
            <a:extLst>
              <a:ext uri="{FF2B5EF4-FFF2-40B4-BE49-F238E27FC236}">
                <a16:creationId xmlns:a16="http://schemas.microsoft.com/office/drawing/2014/main" id="{36B82290-1562-7DDF-6F10-A6B828FCFCFE}"/>
              </a:ext>
            </a:extLst>
          </p:cNvPr>
          <p:cNvSpPr/>
          <p:nvPr/>
        </p:nvSpPr>
        <p:spPr bwMode="auto">
          <a:xfrm rot="5400000">
            <a:off x="1380205" y="1873626"/>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46" name="hand_3" title="Icon of a hand giving a thumbs-up">
            <a:extLst>
              <a:ext uri="{FF2B5EF4-FFF2-40B4-BE49-F238E27FC236}">
                <a16:creationId xmlns:a16="http://schemas.microsoft.com/office/drawing/2014/main" id="{BDA2491E-9F9F-0A86-BFCE-C5E7AC74A849}"/>
              </a:ext>
            </a:extLst>
          </p:cNvPr>
          <p:cNvSpPr>
            <a:spLocks noChangeAspect="1"/>
          </p:cNvSpPr>
          <p:nvPr/>
        </p:nvSpPr>
        <p:spPr bwMode="auto">
          <a:xfrm>
            <a:off x="2918036" y="2679561"/>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TextBox 46">
            <a:extLst>
              <a:ext uri="{FF2B5EF4-FFF2-40B4-BE49-F238E27FC236}">
                <a16:creationId xmlns:a16="http://schemas.microsoft.com/office/drawing/2014/main" id="{88C27D0A-298C-750D-4DE3-D344DDD1AB1F}"/>
              </a:ext>
            </a:extLst>
          </p:cNvPr>
          <p:cNvSpPr txBox="1">
            <a:spLocks/>
          </p:cNvSpPr>
          <p:nvPr/>
        </p:nvSpPr>
        <p:spPr>
          <a:xfrm>
            <a:off x="3525168" y="2043132"/>
            <a:ext cx="7772400" cy="1632050"/>
          </a:xfrm>
          <a:prstGeom prst="rect">
            <a:avLst/>
          </a:prstGeom>
          <a:noFill/>
        </p:spPr>
        <p:txBody>
          <a:bodyPr wrap="square" lIns="0" tIns="0" rIns="0" bIns="0">
            <a:spAutoFit/>
          </a:bodyPr>
          <a:lstStyle/>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Emergency access accounts should be cloud-only accounts that use the *.onmicrosoft.com domain.</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These accounts should not be synchronized or federated with an on-premises environment.</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Permanently assign the global administrator Entra ID role.</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Exclude these accounts from MFA and Conditional Access policies.</a:t>
            </a:r>
          </a:p>
          <a:p>
            <a:pPr marL="182563" indent="-182563" defTabSz="914188">
              <a:spcBef>
                <a:spcPts val="200"/>
              </a:spcBef>
              <a:buFont typeface="Arial" panose="020B0604020202020204" pitchFamily="34" charset="0"/>
              <a:buChar char="•"/>
              <a:defRPr/>
            </a:pPr>
            <a:r>
              <a:rPr lang="en-US" sz="1200" kern="0">
                <a:cs typeface="Segoe UI Light" panose="020B0502040204020203" pitchFamily="34" charset="0"/>
              </a:rPr>
              <a:t>Account passwords should never expire, be 16+ characters long, separated into two or three parts, written on separate pieces of paper, and each piece stored in a separate, secure, fireproof safe in a different secure location. Create at least two (2) emergency access accounts.</a:t>
            </a:r>
          </a:p>
          <a:p>
            <a:pPr marL="171450" indent="-171450" defTabSz="914188">
              <a:spcBef>
                <a:spcPts val="200"/>
              </a:spcBef>
              <a:buFont typeface="Arial" panose="020B0604020202020204" pitchFamily="34" charset="0"/>
              <a:buChar char="•"/>
              <a:defRPr/>
            </a:pPr>
            <a:r>
              <a:rPr lang="en-US" sz="1200" kern="0">
                <a:cs typeface="Segoe UI Light" panose="020B0502040204020203" pitchFamily="34" charset="0"/>
              </a:rPr>
              <a:t>Learn more: </a:t>
            </a:r>
            <a:r>
              <a:rPr lang="en-US" sz="1200" kern="0">
                <a:solidFill>
                  <a:schemeClr val="accent1"/>
                </a:solidFill>
                <a:cs typeface="Segoe UI Light" panose="020B0502040204020203" pitchFamily="34" charset="0"/>
                <a:hlinkClick r:id="rId3">
                  <a:extLst>
                    <a:ext uri="{A12FA001-AC4F-418D-AE19-62706E023703}">
                      <ahyp:hlinkClr xmlns:ahyp="http://schemas.microsoft.com/office/drawing/2018/hyperlinkcolor" val="tx"/>
                    </a:ext>
                  </a:extLst>
                </a:hlinkClick>
              </a:rPr>
              <a:t>Manage emergency access accounts</a:t>
            </a:r>
            <a:r>
              <a:rPr lang="en-US" sz="1200" kern="0">
                <a:solidFill>
                  <a:schemeClr val="accent1"/>
                </a:solidFill>
                <a:cs typeface="Segoe UI Light" panose="020B0502040204020203" pitchFamily="34" charset="0"/>
              </a:rPr>
              <a:t>.</a:t>
            </a:r>
            <a:endParaRPr lang="en-US" sz="1400" kern="0">
              <a:solidFill>
                <a:schemeClr val="accent1"/>
              </a:solidFill>
              <a:cs typeface="Segoe UI Light" panose="020B0502040204020203" pitchFamily="34" charset="0"/>
            </a:endParaRPr>
          </a:p>
        </p:txBody>
      </p:sp>
      <p:sp>
        <p:nvSpPr>
          <p:cNvPr id="48" name="Rectangle 47">
            <a:extLst>
              <a:ext uri="{FF2B5EF4-FFF2-40B4-BE49-F238E27FC236}">
                <a16:creationId xmlns:a16="http://schemas.microsoft.com/office/drawing/2014/main" id="{AFCE4032-1ACF-761E-5463-DC6783EB72F0}"/>
              </a:ext>
            </a:extLst>
          </p:cNvPr>
          <p:cNvSpPr/>
          <p:nvPr/>
        </p:nvSpPr>
        <p:spPr bwMode="auto">
          <a:xfrm rot="5400000">
            <a:off x="1090062" y="3477498"/>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49" name="Processing_E9F5" title="Icon of two interlocked gears">
            <a:extLst>
              <a:ext uri="{FF2B5EF4-FFF2-40B4-BE49-F238E27FC236}">
                <a16:creationId xmlns:a16="http://schemas.microsoft.com/office/drawing/2014/main" id="{3C66B565-0696-ADFE-34F8-5B8957028C93}"/>
              </a:ext>
            </a:extLst>
          </p:cNvPr>
          <p:cNvSpPr>
            <a:spLocks noChangeAspect="1" noEditPoints="1"/>
          </p:cNvSpPr>
          <p:nvPr/>
        </p:nvSpPr>
        <p:spPr bwMode="auto">
          <a:xfrm>
            <a:off x="2918036" y="3988203"/>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TextBox 51">
            <a:extLst>
              <a:ext uri="{FF2B5EF4-FFF2-40B4-BE49-F238E27FC236}">
                <a16:creationId xmlns:a16="http://schemas.microsoft.com/office/drawing/2014/main" id="{A0C124E4-396F-E7E8-2712-2F393ED5C588}"/>
              </a:ext>
            </a:extLst>
          </p:cNvPr>
          <p:cNvSpPr txBox="1">
            <a:spLocks/>
          </p:cNvSpPr>
          <p:nvPr/>
        </p:nvSpPr>
        <p:spPr>
          <a:xfrm>
            <a:off x="3525168" y="3932430"/>
            <a:ext cx="7772400" cy="369332"/>
          </a:xfrm>
          <a:prstGeom prst="rect">
            <a:avLst/>
          </a:prstGeom>
          <a:noFill/>
        </p:spPr>
        <p:txBody>
          <a:bodyPr wrap="square" lIns="0" tIns="0" rIns="0" bIns="0">
            <a:spAutoFit/>
          </a:bodyPr>
          <a:lstStyle/>
          <a:p>
            <a:pPr defTabSz="914188">
              <a:defRPr/>
            </a:pPr>
            <a:r>
              <a:rPr lang="en-US" sz="1200" kern="0">
                <a:cs typeface="Segoe UI Light" panose="020B0502040204020203" pitchFamily="34" charset="0"/>
              </a:rPr>
              <a:t>The accounts should be dedicated to this use, and the password for each account must be secured and complex to mitigate the risk of compromise.</a:t>
            </a:r>
          </a:p>
        </p:txBody>
      </p:sp>
      <p:graphicFrame>
        <p:nvGraphicFramePr>
          <p:cNvPr id="51" name="Content Placeholder 5">
            <a:extLst>
              <a:ext uri="{FF2B5EF4-FFF2-40B4-BE49-F238E27FC236}">
                <a16:creationId xmlns:a16="http://schemas.microsoft.com/office/drawing/2014/main" id="{676C95C7-EACD-4DE2-5709-FF4F4C24F2DB}"/>
              </a:ext>
            </a:extLst>
          </p:cNvPr>
          <p:cNvGraphicFramePr>
            <a:graphicFrameLocks/>
          </p:cNvGraphicFramePr>
          <p:nvPr/>
        </p:nvGraphicFramePr>
        <p:xfrm>
          <a:off x="727793" y="4813694"/>
          <a:ext cx="10732360" cy="1382393"/>
        </p:xfrm>
        <a:graphic>
          <a:graphicData uri="http://schemas.openxmlformats.org/drawingml/2006/table">
            <a:tbl>
              <a:tblPr firstRow="1" bandRow="1" bandCol="1">
                <a:tableStyleId>{7E9639D4-E3E2-4D34-9284-5A2195B3D0D7}</a:tableStyleId>
              </a:tblPr>
              <a:tblGrid>
                <a:gridCol w="5223065">
                  <a:extLst>
                    <a:ext uri="{9D8B030D-6E8A-4147-A177-3AD203B41FA5}">
                      <a16:colId xmlns:a16="http://schemas.microsoft.com/office/drawing/2014/main" val="20000"/>
                    </a:ext>
                  </a:extLst>
                </a:gridCol>
                <a:gridCol w="5509295">
                  <a:extLst>
                    <a:ext uri="{9D8B030D-6E8A-4147-A177-3AD203B41FA5}">
                      <a16:colId xmlns:a16="http://schemas.microsoft.com/office/drawing/2014/main" val="20001"/>
                    </a:ext>
                  </a:extLst>
                </a:gridCol>
              </a:tblGrid>
              <a:tr h="388127">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331422">
                <a:tc>
                  <a:txBody>
                    <a:bodyPr/>
                    <a:lstStyle/>
                    <a:p>
                      <a:pPr marL="0" marR="0" algn="l">
                        <a:lnSpc>
                          <a:spcPct val="115000"/>
                        </a:lnSpc>
                        <a:spcBef>
                          <a:spcPts val="600"/>
                        </a:spcBef>
                        <a:spcAft>
                          <a:spcPts val="600"/>
                        </a:spcAft>
                      </a:pPr>
                      <a:r>
                        <a:rPr lang="en-US" sz="1200" b="0">
                          <a:solidFill>
                            <a:schemeClr val="tx1"/>
                          </a:solidFill>
                          <a:effectLst/>
                        </a:rPr>
                        <a:t>Number of break-glass accounts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331422">
                <a:tc>
                  <a:txBody>
                    <a:bodyPr/>
                    <a:lstStyle/>
                    <a:p>
                      <a:pPr marL="0" marR="0" algn="l">
                        <a:lnSpc>
                          <a:spcPct val="115000"/>
                        </a:lnSpc>
                        <a:spcBef>
                          <a:spcPts val="600"/>
                        </a:spcBef>
                        <a:spcAft>
                          <a:spcPts val="600"/>
                        </a:spcAft>
                      </a:pPr>
                      <a:r>
                        <a:rPr lang="en-US" sz="1200" b="0">
                          <a:solidFill>
                            <a:schemeClr val="tx1"/>
                          </a:solidFill>
                          <a:effectLst/>
                        </a:rPr>
                        <a:t>Password security</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331422">
                <a:tc>
                  <a:txBody>
                    <a:bodyPr/>
                    <a:lstStyle/>
                    <a:p>
                      <a:pPr marL="0" marR="0" algn="l">
                        <a:lnSpc>
                          <a:spcPct val="115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Authority to access password</a:t>
                      </a:r>
                    </a:p>
                  </a:txBody>
                  <a:tcPr marL="30276" marR="30276"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686821842"/>
                  </a:ext>
                </a:extLst>
              </a:tr>
            </a:tbl>
          </a:graphicData>
        </a:graphic>
      </p:graphicFrame>
    </p:spTree>
    <p:extLst>
      <p:ext uri="{BB962C8B-B14F-4D97-AF65-F5344CB8AC3E}">
        <p14:creationId xmlns:p14="http://schemas.microsoft.com/office/powerpoint/2010/main" val="136857529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2DB1FE-E446-C880-FD5F-CD13484131B6}"/>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62" name="Rectangle: Rounded Corners 61">
              <a:extLst>
                <a:ext uri="{FF2B5EF4-FFF2-40B4-BE49-F238E27FC236}">
                  <a16:creationId xmlns:a16="http://schemas.microsoft.com/office/drawing/2014/main" id="{01DD0B7F-DAAD-E2A0-54A0-132D1869F447}"/>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63" name="Straight Connector 62">
              <a:extLst>
                <a:ext uri="{FF2B5EF4-FFF2-40B4-BE49-F238E27FC236}">
                  <a16:creationId xmlns:a16="http://schemas.microsoft.com/office/drawing/2014/main" id="{F94EDAB6-3DC6-4C54-D9F8-67FC2CF95A76}"/>
                </a:ext>
                <a:ext uri="{C183D7F6-B498-43B3-948B-1728B52AA6E4}">
                  <adec:decorative xmlns:adec="http://schemas.microsoft.com/office/drawing/2017/decorative" val="1"/>
                </a:ext>
              </a:extLst>
            </p:cNvPr>
            <p:cNvCxnSpPr>
              <a:cxnSpLocks/>
            </p:cNvCxnSpPr>
            <p:nvPr/>
          </p:nvCxnSpPr>
          <p:spPr>
            <a:xfrm>
              <a:off x="3525168" y="2220089"/>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C9EB618-7535-057E-F1EA-C7A031193C77}"/>
                </a:ext>
                <a:ext uri="{C183D7F6-B498-43B3-948B-1728B52AA6E4}">
                  <adec:decorative xmlns:adec="http://schemas.microsoft.com/office/drawing/2017/decorative" val="1"/>
                </a:ext>
              </a:extLst>
            </p:cNvPr>
            <p:cNvCxnSpPr>
              <a:cxnSpLocks/>
            </p:cNvCxnSpPr>
            <p:nvPr/>
          </p:nvCxnSpPr>
          <p:spPr>
            <a:xfrm>
              <a:off x="3525168" y="3484762"/>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Rectangle: Top Corners Rounded 64">
              <a:extLst>
                <a:ext uri="{FF2B5EF4-FFF2-40B4-BE49-F238E27FC236}">
                  <a16:creationId xmlns:a16="http://schemas.microsoft.com/office/drawing/2014/main" id="{C1F2E764-A4FE-34C7-71F8-75B857DC81F6}"/>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82FDBFD5-8AF9-D2EE-F4CA-B9965DDB8AA4}"/>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7F089945-0E50-BC2B-8125-A544AAF444E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728797E2-29D5-234E-3BC9-202B51F4D13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F2CD8D72-B089-8EE6-F106-27936E2F068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6F36F7CF-D4B4-5098-1E80-0D63DEE6FF1C}"/>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E7671687-25E2-E563-F452-A6D0A48EB39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69" name="Rectangle: Top Corners Rounded 68">
              <a:extLst>
                <a:ext uri="{FF2B5EF4-FFF2-40B4-BE49-F238E27FC236}">
                  <a16:creationId xmlns:a16="http://schemas.microsoft.com/office/drawing/2014/main" id="{FD676DB4-F943-69F2-8E3D-CDC176F3DE3D}"/>
                </a:ext>
              </a:extLst>
            </p:cNvPr>
            <p:cNvSpPr/>
            <p:nvPr/>
          </p:nvSpPr>
          <p:spPr bwMode="auto">
            <a:xfrm rot="5400000">
              <a:off x="1317059" y="1161988"/>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30ACD33A-FE29-E61E-066E-BC93664886CB}"/>
                </a:ext>
                <a:ext uri="{C183D7F6-B498-43B3-948B-1728B52AA6E4}">
                  <adec:decorative xmlns:adec="http://schemas.microsoft.com/office/drawing/2017/decorative" val="1"/>
                </a:ext>
              </a:extLst>
            </p:cNvPr>
            <p:cNvGrpSpPr>
              <a:grpSpLocks/>
            </p:cNvGrpSpPr>
            <p:nvPr/>
          </p:nvGrpSpPr>
          <p:grpSpPr>
            <a:xfrm>
              <a:off x="2810063" y="2603096"/>
              <a:ext cx="498658" cy="498658"/>
              <a:chOff x="10890332" y="1293129"/>
              <a:chExt cx="529550" cy="529550"/>
            </a:xfrm>
          </p:grpSpPr>
          <p:sp>
            <p:nvSpPr>
              <p:cNvPr id="19" name="Oval 18">
                <a:extLst>
                  <a:ext uri="{FF2B5EF4-FFF2-40B4-BE49-F238E27FC236}">
                    <a16:creationId xmlns:a16="http://schemas.microsoft.com/office/drawing/2014/main" id="{C1E03F21-1FC9-29FF-F896-CD6B3B78C80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F7445975-AE7D-1AB0-3449-374842BA9BF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56E42C57-84AF-6039-A3A6-17779D0F09B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2D928243-4721-7359-99F1-3538033686F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94F5EE90-132A-A80A-BDF0-DB90F70D88B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3" name="Rectangle: Top Corners Rounded 72">
              <a:extLst>
                <a:ext uri="{FF2B5EF4-FFF2-40B4-BE49-F238E27FC236}">
                  <a16:creationId xmlns:a16="http://schemas.microsoft.com/office/drawing/2014/main" id="{8D083E46-D04A-F30C-3C1D-E56F267E2713}"/>
                </a:ext>
              </a:extLst>
            </p:cNvPr>
            <p:cNvSpPr/>
            <p:nvPr/>
          </p:nvSpPr>
          <p:spPr bwMode="auto">
            <a:xfrm rot="5400000">
              <a:off x="1317061" y="2426659"/>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9C75B6EA-53EC-2190-5CBF-E8A6D1DD57FE}"/>
                </a:ext>
                <a:ext uri="{C183D7F6-B498-43B3-948B-1728B52AA6E4}">
                  <adec:decorative xmlns:adec="http://schemas.microsoft.com/office/drawing/2017/decorative" val="1"/>
                </a:ext>
              </a:extLst>
            </p:cNvPr>
            <p:cNvGrpSpPr>
              <a:grpSpLocks/>
            </p:cNvGrpSpPr>
            <p:nvPr/>
          </p:nvGrpSpPr>
          <p:grpSpPr>
            <a:xfrm>
              <a:off x="2810063" y="3861986"/>
              <a:ext cx="498658" cy="498658"/>
              <a:chOff x="10890332" y="1293129"/>
              <a:chExt cx="529550" cy="529550"/>
            </a:xfrm>
          </p:grpSpPr>
          <p:sp>
            <p:nvSpPr>
              <p:cNvPr id="25" name="Oval 24">
                <a:extLst>
                  <a:ext uri="{FF2B5EF4-FFF2-40B4-BE49-F238E27FC236}">
                    <a16:creationId xmlns:a16="http://schemas.microsoft.com/office/drawing/2014/main" id="{72405537-B4A2-25B1-F7C4-D89C6967AA33}"/>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8254580D-B2BD-9CB7-1F62-E16D6ED4D9B9}"/>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3A9B7394-F4EB-4989-A278-081C1A47D80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37DE84E1-BFF3-20AC-C139-454077E51C9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125C34DB-BB2E-C7B2-0338-C97FAB3C427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5" name="Rectangle: Rounded Corners 84">
              <a:extLst>
                <a:ext uri="{FF2B5EF4-FFF2-40B4-BE49-F238E27FC236}">
                  <a16:creationId xmlns:a16="http://schemas.microsoft.com/office/drawing/2014/main" id="{74C1169F-6F99-9D47-5A59-0C995563C404}"/>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Block access for legacy authentication</a:t>
            </a:r>
          </a:p>
        </p:txBody>
      </p:sp>
      <p:sp>
        <p:nvSpPr>
          <p:cNvPr id="77" name="Rectangle 76">
            <a:extLst>
              <a:ext uri="{FF2B5EF4-FFF2-40B4-BE49-F238E27FC236}">
                <a16:creationId xmlns:a16="http://schemas.microsoft.com/office/drawing/2014/main" id="{C1C9E53E-B840-20E2-1096-74F4349477DA}"/>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78" name="target_2" title="Icon of a target with an arrow hitting the bullseye">
            <a:extLst>
              <a:ext uri="{FF2B5EF4-FFF2-40B4-BE49-F238E27FC236}">
                <a16:creationId xmlns:a16="http://schemas.microsoft.com/office/drawing/2014/main" id="{95644A08-D358-5F08-020D-374231572973}"/>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9" name="TextBox 78">
            <a:extLst>
              <a:ext uri="{FF2B5EF4-FFF2-40B4-BE49-F238E27FC236}">
                <a16:creationId xmlns:a16="http://schemas.microsoft.com/office/drawing/2014/main" id="{43CD735B-03F1-519F-B8F9-8C305E12E6C4}"/>
              </a:ext>
            </a:extLst>
          </p:cNvPr>
          <p:cNvSpPr txBox="1">
            <a:spLocks/>
          </p:cNvSpPr>
          <p:nvPr/>
        </p:nvSpPr>
        <p:spPr>
          <a:xfrm>
            <a:off x="3525168" y="1464644"/>
            <a:ext cx="7772400" cy="246221"/>
          </a:xfrm>
          <a:prstGeom prst="rect">
            <a:avLst/>
          </a:prstGeom>
          <a:noFill/>
        </p:spPr>
        <p:txBody>
          <a:bodyPr wrap="square" lIns="0" tIns="0" rIns="0" bIns="0">
            <a:spAutoFit/>
          </a:bodyPr>
          <a:lstStyle/>
          <a:p>
            <a:pPr defTabSz="914188">
              <a:spcAft>
                <a:spcPts val="300"/>
              </a:spcAft>
              <a:defRPr/>
            </a:pPr>
            <a:r>
              <a:rPr lang="en-US" sz="1600" kern="0">
                <a:cs typeface="Segoe UI Light" panose="020B0502040204020203" pitchFamily="34" charset="0"/>
              </a:rPr>
              <a:t>Should legacy authentication requests be blocked?</a:t>
            </a:r>
          </a:p>
        </p:txBody>
      </p:sp>
      <p:sp>
        <p:nvSpPr>
          <p:cNvPr id="80" name="Rectangle 79">
            <a:extLst>
              <a:ext uri="{FF2B5EF4-FFF2-40B4-BE49-F238E27FC236}">
                <a16:creationId xmlns:a16="http://schemas.microsoft.com/office/drawing/2014/main" id="{AF17D254-5682-E6E3-CC9C-97113C0099F8}"/>
              </a:ext>
            </a:extLst>
          </p:cNvPr>
          <p:cNvSpPr/>
          <p:nvPr/>
        </p:nvSpPr>
        <p:spPr bwMode="auto">
          <a:xfrm rot="5400000">
            <a:off x="1380205" y="1922684"/>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81" name="hand_3" title="Icon of a hand giving a thumbs-up">
            <a:extLst>
              <a:ext uri="{FF2B5EF4-FFF2-40B4-BE49-F238E27FC236}">
                <a16:creationId xmlns:a16="http://schemas.microsoft.com/office/drawing/2014/main" id="{ABB10241-FB9C-D267-3B19-9D9085756AF8}"/>
              </a:ext>
            </a:extLst>
          </p:cNvPr>
          <p:cNvSpPr>
            <a:spLocks noChangeAspect="1"/>
          </p:cNvSpPr>
          <p:nvPr/>
        </p:nvSpPr>
        <p:spPr bwMode="auto">
          <a:xfrm>
            <a:off x="2918036" y="2728619"/>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TextBox 81">
            <a:extLst>
              <a:ext uri="{FF2B5EF4-FFF2-40B4-BE49-F238E27FC236}">
                <a16:creationId xmlns:a16="http://schemas.microsoft.com/office/drawing/2014/main" id="{97314994-E0E0-4457-AF29-475C92556D20}"/>
              </a:ext>
            </a:extLst>
          </p:cNvPr>
          <p:cNvSpPr txBox="1">
            <a:spLocks/>
          </p:cNvSpPr>
          <p:nvPr/>
        </p:nvSpPr>
        <p:spPr>
          <a:xfrm>
            <a:off x="3525168" y="2606204"/>
            <a:ext cx="7772400" cy="492443"/>
          </a:xfrm>
          <a:prstGeom prst="rect">
            <a:avLst/>
          </a:prstGeom>
          <a:noFill/>
        </p:spPr>
        <p:txBody>
          <a:bodyPr wrap="square" lIns="0" tIns="0" rIns="0" bIns="0">
            <a:spAutoFit/>
          </a:bodyPr>
          <a:lstStyle/>
          <a:p>
            <a:pPr defTabSz="914188">
              <a:defRPr/>
            </a:pPr>
            <a:r>
              <a:rPr lang="en-US" sz="1600" kern="0">
                <a:cs typeface="Segoe UI Light" panose="020B0502040204020203" pitchFamily="34" charset="0"/>
              </a:rPr>
              <a:t>Block legacy authentication protocols (other clients) to remove this as a possible attack vector that would otherwise bypass conditional access policies.</a:t>
            </a:r>
          </a:p>
        </p:txBody>
      </p:sp>
      <p:sp>
        <p:nvSpPr>
          <p:cNvPr id="83" name="Rectangle 82">
            <a:extLst>
              <a:ext uri="{FF2B5EF4-FFF2-40B4-BE49-F238E27FC236}">
                <a16:creationId xmlns:a16="http://schemas.microsoft.com/office/drawing/2014/main" id="{7A9D9CC3-8C47-6067-FD09-DE5B1186D864}"/>
              </a:ext>
            </a:extLst>
          </p:cNvPr>
          <p:cNvSpPr/>
          <p:nvPr/>
        </p:nvSpPr>
        <p:spPr bwMode="auto">
          <a:xfrm rot="5400000">
            <a:off x="1090062" y="3477498"/>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84" name="Processing_E9F5" title="Icon of two interlocked gears">
            <a:extLst>
              <a:ext uri="{FF2B5EF4-FFF2-40B4-BE49-F238E27FC236}">
                <a16:creationId xmlns:a16="http://schemas.microsoft.com/office/drawing/2014/main" id="{D22966D1-4B51-CCA5-223A-AD9D70D3F08D}"/>
              </a:ext>
            </a:extLst>
          </p:cNvPr>
          <p:cNvSpPr>
            <a:spLocks noChangeAspect="1" noEditPoints="1"/>
          </p:cNvSpPr>
          <p:nvPr/>
        </p:nvSpPr>
        <p:spPr bwMode="auto">
          <a:xfrm>
            <a:off x="2918036" y="3988203"/>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TextBox 86">
            <a:extLst>
              <a:ext uri="{FF2B5EF4-FFF2-40B4-BE49-F238E27FC236}">
                <a16:creationId xmlns:a16="http://schemas.microsoft.com/office/drawing/2014/main" id="{1B55EDB6-ED90-79C8-713E-D1D048B8D863}"/>
              </a:ext>
            </a:extLst>
          </p:cNvPr>
          <p:cNvSpPr txBox="1">
            <a:spLocks/>
          </p:cNvSpPr>
          <p:nvPr/>
        </p:nvSpPr>
        <p:spPr>
          <a:xfrm>
            <a:off x="3525168" y="3870875"/>
            <a:ext cx="7772400" cy="492443"/>
          </a:xfrm>
          <a:prstGeom prst="rect">
            <a:avLst/>
          </a:prstGeom>
          <a:noFill/>
        </p:spPr>
        <p:txBody>
          <a:bodyPr wrap="square" lIns="0" tIns="0" rIns="0" bIns="0">
            <a:spAutoFit/>
          </a:bodyPr>
          <a:lstStyle/>
          <a:p>
            <a:pPr defTabSz="914188">
              <a:defRPr/>
            </a:pPr>
            <a:r>
              <a:rPr lang="en-US" sz="1600" kern="0">
                <a:cs typeface="Segoe UI Light" panose="020B0502040204020203" pitchFamily="34" charset="0"/>
              </a:rPr>
              <a:t>Some older client apps will not be able to function, requiring upgrade to current versions.</a:t>
            </a:r>
          </a:p>
        </p:txBody>
      </p:sp>
      <p:graphicFrame>
        <p:nvGraphicFramePr>
          <p:cNvPr id="86" name="Content Placeholder 5">
            <a:extLst>
              <a:ext uri="{FF2B5EF4-FFF2-40B4-BE49-F238E27FC236}">
                <a16:creationId xmlns:a16="http://schemas.microsoft.com/office/drawing/2014/main" id="{83F239D3-DB06-C007-7387-8E944CE0A983}"/>
              </a:ext>
            </a:extLst>
          </p:cNvPr>
          <p:cNvGraphicFramePr>
            <a:graphicFrameLocks/>
          </p:cNvGraphicFramePr>
          <p:nvPr/>
        </p:nvGraphicFramePr>
        <p:xfrm>
          <a:off x="727793" y="4832979"/>
          <a:ext cx="10732360" cy="1343823"/>
        </p:xfrm>
        <a:graphic>
          <a:graphicData uri="http://schemas.openxmlformats.org/drawingml/2006/table">
            <a:tbl>
              <a:tblPr firstRow="1" bandRow="1" bandCol="1">
                <a:tableStyleId>{7E9639D4-E3E2-4D34-9284-5A2195B3D0D7}</a:tableStyleId>
              </a:tblPr>
              <a:tblGrid>
                <a:gridCol w="4935778">
                  <a:extLst>
                    <a:ext uri="{9D8B030D-6E8A-4147-A177-3AD203B41FA5}">
                      <a16:colId xmlns:a16="http://schemas.microsoft.com/office/drawing/2014/main" val="20000"/>
                    </a:ext>
                  </a:extLst>
                </a:gridCol>
                <a:gridCol w="5796582">
                  <a:extLst>
                    <a:ext uri="{9D8B030D-6E8A-4147-A177-3AD203B41FA5}">
                      <a16:colId xmlns:a16="http://schemas.microsoft.com/office/drawing/2014/main" val="20001"/>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l" defTabSz="914367" rtl="0" eaLnBrk="1" latinLnBrk="0" hangingPunct="1"/>
                      <a:r>
                        <a:rPr lang="en-US" sz="1800" b="0" kern="1200">
                          <a:solidFill>
                            <a:schemeClr val="accent1"/>
                          </a:solidFill>
                          <a:latin typeface="+mj-lt"/>
                          <a:ea typeface="+mn-ea"/>
                          <a:cs typeface="+mn-cs"/>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marL="0" algn="l" defTabSz="914367" rtl="0" eaLnBrk="1" latinLnBrk="0" hangingPunct="1"/>
                      <a:r>
                        <a:rPr lang="en-US" sz="1800" b="0" kern="1200">
                          <a:solidFill>
                            <a:schemeClr val="accent1"/>
                          </a:solidFill>
                          <a:latin typeface="+mj-lt"/>
                          <a:ea typeface="+mn-ea"/>
                          <a:cs typeface="+mn-cs"/>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947608">
                <a:tc>
                  <a:txBody>
                    <a:bodyPr/>
                    <a:lstStyle/>
                    <a:p>
                      <a:pPr marL="0" marR="0" lvl="0" indent="0" algn="l" defTabSz="932742" rtl="0" eaLnBrk="1" fontAlgn="auto" latinLnBrk="0" hangingPunct="1">
                        <a:lnSpc>
                          <a:spcPct val="115000"/>
                        </a:lnSpc>
                        <a:spcBef>
                          <a:spcPts val="600"/>
                        </a:spcBef>
                        <a:spcAft>
                          <a:spcPts val="600"/>
                        </a:spcAft>
                        <a:buClrTx/>
                        <a:buSzTx/>
                        <a:buFontTx/>
                        <a:buNone/>
                        <a:tabLst/>
                        <a:defRPr/>
                      </a:pPr>
                      <a:r>
                        <a:rPr lang="en-US" sz="1600" b="0" kern="1200">
                          <a:solidFill>
                            <a:schemeClr val="tx1"/>
                          </a:solidFill>
                          <a:effectLst/>
                          <a:latin typeface="+mn-lt"/>
                          <a:cs typeface="Arial" panose="020B0604020202020204" pitchFamily="34" charset="0"/>
                        </a:rPr>
                        <a:t>Block legacy authentication protocols</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6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239789782"/>
                  </a:ext>
                </a:extLst>
              </a:tr>
            </a:tbl>
          </a:graphicData>
        </a:graphic>
      </p:graphicFrame>
    </p:spTree>
    <p:extLst>
      <p:ext uri="{BB962C8B-B14F-4D97-AF65-F5344CB8AC3E}">
        <p14:creationId xmlns:p14="http://schemas.microsoft.com/office/powerpoint/2010/main" val="140574070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6905E65-F2FA-A5E0-9EAE-7E389B39850C}"/>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12" name="Rectangle: Rounded Corners 11">
              <a:extLst>
                <a:ext uri="{FF2B5EF4-FFF2-40B4-BE49-F238E27FC236}">
                  <a16:creationId xmlns:a16="http://schemas.microsoft.com/office/drawing/2014/main" id="{081BEACA-F7D1-18CB-3A88-19862D76BE6E}"/>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19" name="Rectangle: Rounded Corners 18">
              <a:extLst>
                <a:ext uri="{FF2B5EF4-FFF2-40B4-BE49-F238E27FC236}">
                  <a16:creationId xmlns:a16="http://schemas.microsoft.com/office/drawing/2014/main" id="{F3F8C8C5-03F0-B32B-FFE0-11F08CDF5B00}"/>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31" name="Rectangle: Top Corners Rounded 30">
              <a:extLst>
                <a:ext uri="{FF2B5EF4-FFF2-40B4-BE49-F238E27FC236}">
                  <a16:creationId xmlns:a16="http://schemas.microsoft.com/office/drawing/2014/main" id="{7FBE84DF-25DC-CE8A-AD52-BBDF9F64CA08}"/>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57" name="Group 56">
              <a:extLst>
                <a:ext uri="{FF2B5EF4-FFF2-40B4-BE49-F238E27FC236}">
                  <a16:creationId xmlns:a16="http://schemas.microsoft.com/office/drawing/2014/main" id="{C5FC5218-1F81-12AC-2047-6EEAD105FDCB}"/>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58" name="Oval 57">
                <a:extLst>
                  <a:ext uri="{FF2B5EF4-FFF2-40B4-BE49-F238E27FC236}">
                    <a16:creationId xmlns:a16="http://schemas.microsoft.com/office/drawing/2014/main" id="{F9321C95-31D4-A243-4AC8-D4A8211FAA8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9" name="Arc 58">
                <a:extLst>
                  <a:ext uri="{FF2B5EF4-FFF2-40B4-BE49-F238E27FC236}">
                    <a16:creationId xmlns:a16="http://schemas.microsoft.com/office/drawing/2014/main" id="{6433F290-2A8B-95C2-5541-1089103A96B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B958B6D1-26EB-A995-B0E6-D5E45085D282}"/>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_1">
                <a:extLst>
                  <a:ext uri="{FF2B5EF4-FFF2-40B4-BE49-F238E27FC236}">
                    <a16:creationId xmlns:a16="http://schemas.microsoft.com/office/drawing/2014/main" id="{70E04E69-F649-C758-CE86-63BCF194634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Oval 61">
                <a:extLst>
                  <a:ext uri="{FF2B5EF4-FFF2-40B4-BE49-F238E27FC236}">
                    <a16:creationId xmlns:a16="http://schemas.microsoft.com/office/drawing/2014/main" id="{7FBC19BB-BF6F-FB9E-9236-DECD9D9C4A9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7" name="Rectangle: Top Corners Rounded 26">
              <a:extLst>
                <a:ext uri="{FF2B5EF4-FFF2-40B4-BE49-F238E27FC236}">
                  <a16:creationId xmlns:a16="http://schemas.microsoft.com/office/drawing/2014/main" id="{FB009A99-D03D-EEBD-0ED6-212BD1A4B8D0}"/>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3" name="Group 62">
              <a:extLst>
                <a:ext uri="{FF2B5EF4-FFF2-40B4-BE49-F238E27FC236}">
                  <a16:creationId xmlns:a16="http://schemas.microsoft.com/office/drawing/2014/main" id="{B4547072-281C-CD09-7C16-63964D314B0D}"/>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64" name="Oval 63">
                <a:extLst>
                  <a:ext uri="{FF2B5EF4-FFF2-40B4-BE49-F238E27FC236}">
                    <a16:creationId xmlns:a16="http://schemas.microsoft.com/office/drawing/2014/main" id="{A8779AB1-A7AD-0443-3AEB-2B2F69F1DF4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5" name="Arc 64">
                <a:extLst>
                  <a:ext uri="{FF2B5EF4-FFF2-40B4-BE49-F238E27FC236}">
                    <a16:creationId xmlns:a16="http://schemas.microsoft.com/office/drawing/2014/main" id="{A846F296-80E6-87D5-A19E-D3FD4E8F1894}"/>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_1">
                <a:extLst>
                  <a:ext uri="{FF2B5EF4-FFF2-40B4-BE49-F238E27FC236}">
                    <a16:creationId xmlns:a16="http://schemas.microsoft.com/office/drawing/2014/main" id="{2CD22D3A-18D2-D381-0C9F-E964F7339631}"/>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_1">
                <a:extLst>
                  <a:ext uri="{FF2B5EF4-FFF2-40B4-BE49-F238E27FC236}">
                    <a16:creationId xmlns:a16="http://schemas.microsoft.com/office/drawing/2014/main" id="{C00CD8E6-E0D9-CCDA-3A73-681DEB4F99D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Oval 67">
                <a:extLst>
                  <a:ext uri="{FF2B5EF4-FFF2-40B4-BE49-F238E27FC236}">
                    <a16:creationId xmlns:a16="http://schemas.microsoft.com/office/drawing/2014/main" id="{26AEA822-A83B-FB08-85A7-49D3CE0B19B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23" name="Rectangle: Top Corners Rounded 22">
              <a:extLst>
                <a:ext uri="{FF2B5EF4-FFF2-40B4-BE49-F238E27FC236}">
                  <a16:creationId xmlns:a16="http://schemas.microsoft.com/office/drawing/2014/main" id="{9CBE832B-25A9-2A17-23C1-7BA420FE5EDA}"/>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9" name="Group 68">
              <a:extLst>
                <a:ext uri="{FF2B5EF4-FFF2-40B4-BE49-F238E27FC236}">
                  <a16:creationId xmlns:a16="http://schemas.microsoft.com/office/drawing/2014/main" id="{A4A79826-44BF-2E0F-D970-E1CC4B4C951C}"/>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0" name="Oval 69">
                <a:extLst>
                  <a:ext uri="{FF2B5EF4-FFF2-40B4-BE49-F238E27FC236}">
                    <a16:creationId xmlns:a16="http://schemas.microsoft.com/office/drawing/2014/main" id="{FA2C0702-5BE6-6AF1-390A-A344DF390F2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EC957FF4-F0B5-6FEB-4B68-A2A572A8585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3E33A414-8738-7769-E41B-6F57C56EE46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51A757EA-065D-F335-A9F2-1DFE49576A2D}"/>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E5768CED-12E3-196D-4819-FA8CC5F4084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8FB46092-7BFB-935D-0DC4-95E7BECA0414}"/>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41" name="Straight Connector 40">
                <a:extLst>
                  <a:ext uri="{FF2B5EF4-FFF2-40B4-BE49-F238E27FC236}">
                    <a16:creationId xmlns:a16="http://schemas.microsoft.com/office/drawing/2014/main" id="{6DD85AF4-DF75-D498-1738-1ACECDDC8192}"/>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A71AE0-0381-F8FF-722F-D42B6BCAC070}"/>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a:t>
            </a:r>
            <a:r>
              <a:rPr lang="en-GB" sz="3200"/>
              <a:t>Protecting Workload Identities </a:t>
            </a:r>
            <a:endParaRPr lang="en-US" sz="3200"/>
          </a:p>
        </p:txBody>
      </p:sp>
      <p:sp>
        <p:nvSpPr>
          <p:cNvPr id="35" name="Rectangle 34">
            <a:extLst>
              <a:ext uri="{FF2B5EF4-FFF2-40B4-BE49-F238E27FC236}">
                <a16:creationId xmlns:a16="http://schemas.microsoft.com/office/drawing/2014/main" id="{62F4FB9E-7B69-F569-9537-20AA79F6BE7C}"/>
              </a:ext>
            </a:extLst>
          </p:cNvPr>
          <p:cNvSpPr/>
          <p:nvPr/>
        </p:nvSpPr>
        <p:spPr bwMode="auto">
          <a:xfrm rot="5400000">
            <a:off x="895399" y="1092429"/>
            <a:ext cx="276999" cy="990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Decisions</a:t>
            </a:r>
          </a:p>
        </p:txBody>
      </p:sp>
      <p:sp>
        <p:nvSpPr>
          <p:cNvPr id="36" name="target_2" title="Icon of a target with an arrow hitting the bullseye">
            <a:extLst>
              <a:ext uri="{FF2B5EF4-FFF2-40B4-BE49-F238E27FC236}">
                <a16:creationId xmlns:a16="http://schemas.microsoft.com/office/drawing/2014/main" id="{5F435C10-4ABB-D225-BC92-3D29E98E07E1}"/>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 name="TextBox 36">
            <a:extLst>
              <a:ext uri="{FF2B5EF4-FFF2-40B4-BE49-F238E27FC236}">
                <a16:creationId xmlns:a16="http://schemas.microsoft.com/office/drawing/2014/main" id="{298C7F1F-32F4-EB83-DC74-C74B004CC8EF}"/>
              </a:ext>
            </a:extLst>
          </p:cNvPr>
          <p:cNvSpPr txBox="1"/>
          <p:nvPr/>
        </p:nvSpPr>
        <p:spPr>
          <a:xfrm>
            <a:off x="3525168" y="1486386"/>
            <a:ext cx="7772400"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Are Conditional Access policies essential for ensuring the protection of workload identities?</a:t>
            </a:r>
          </a:p>
        </p:txBody>
      </p:sp>
      <p:sp>
        <p:nvSpPr>
          <p:cNvPr id="38" name="Rectangle 37">
            <a:extLst>
              <a:ext uri="{FF2B5EF4-FFF2-40B4-BE49-F238E27FC236}">
                <a16:creationId xmlns:a16="http://schemas.microsoft.com/office/drawing/2014/main" id="{6B6DCAF0-59D4-748A-9CA5-60BEC5148927}"/>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39" name="hand_3" title="Icon of a hand giving a thumbs-up">
            <a:extLst>
              <a:ext uri="{FF2B5EF4-FFF2-40B4-BE49-F238E27FC236}">
                <a16:creationId xmlns:a16="http://schemas.microsoft.com/office/drawing/2014/main" id="{C2ACE9C5-1CC5-3C3A-E1D3-1507EDC2C5A2}"/>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BC00B69D-B110-62F7-338D-7CAF92AB3076}"/>
              </a:ext>
            </a:extLst>
          </p:cNvPr>
          <p:cNvSpPr txBox="1">
            <a:spLocks/>
          </p:cNvSpPr>
          <p:nvPr/>
        </p:nvSpPr>
        <p:spPr>
          <a:xfrm>
            <a:off x="3525168" y="2203224"/>
            <a:ext cx="7772400"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Use Conditional Access policies for workload identities to enable blocking service principals from outside of trusted public IP ranges or based on risk detected by Entra ID Identity Protection.</a:t>
            </a:r>
          </a:p>
        </p:txBody>
      </p:sp>
      <p:sp>
        <p:nvSpPr>
          <p:cNvPr id="44" name="Rectangle 43">
            <a:extLst>
              <a:ext uri="{FF2B5EF4-FFF2-40B4-BE49-F238E27FC236}">
                <a16:creationId xmlns:a16="http://schemas.microsoft.com/office/drawing/2014/main" id="{B94C535E-D2BD-52A0-678C-0A783B38A6E2}"/>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45" name="Processing_E9F5" title="Icon of two interlocked gears">
            <a:extLst>
              <a:ext uri="{FF2B5EF4-FFF2-40B4-BE49-F238E27FC236}">
                <a16:creationId xmlns:a16="http://schemas.microsoft.com/office/drawing/2014/main" id="{9F9F63C6-4B2B-2884-6968-9080E075355C}"/>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TextBox 45">
            <a:extLst>
              <a:ext uri="{FF2B5EF4-FFF2-40B4-BE49-F238E27FC236}">
                <a16:creationId xmlns:a16="http://schemas.microsoft.com/office/drawing/2014/main" id="{D52A6A18-A311-8388-2F7A-5C90C6C4FB6D}"/>
              </a:ext>
            </a:extLst>
          </p:cNvPr>
          <p:cNvSpPr txBox="1"/>
          <p:nvPr/>
        </p:nvSpPr>
        <p:spPr>
          <a:xfrm>
            <a:off x="3525168" y="2933699"/>
            <a:ext cx="7772400" cy="646331"/>
          </a:xfrm>
          <a:prstGeom prst="rect">
            <a:avLst/>
          </a:prstGeom>
          <a:noFill/>
        </p:spPr>
        <p:txBody>
          <a:bodyPr wrap="square" lIns="0" tIns="0" rIns="0" bIns="0">
            <a:spAutoFit/>
          </a:bodyPr>
          <a:lstStyle/>
          <a:p>
            <a:pPr defTabSz="914188">
              <a:defRPr/>
            </a:pPr>
            <a:r>
              <a:rPr lang="en-GB" sz="1400" kern="0">
                <a:cs typeface="Segoe UI Light" panose="020B0502040204020203" pitchFamily="34" charset="0"/>
              </a:rPr>
              <a:t>Policy can be applied to single tenant service principals that have been registered in your tenant. Third party SaaS and multi-tenanted apps are out of scope. Managed identities are not covered</a:t>
            </a:r>
            <a:br>
              <a:rPr lang="en-GB" sz="1400" kern="0">
                <a:cs typeface="Segoe UI Light" panose="020B0502040204020203" pitchFamily="34" charset="0"/>
              </a:rPr>
            </a:br>
            <a:r>
              <a:rPr lang="en-GB" sz="1400" kern="0">
                <a:cs typeface="Segoe UI Light" panose="020B0502040204020203" pitchFamily="34" charset="0"/>
              </a:rPr>
              <a:t>by policy.</a:t>
            </a:r>
            <a:endParaRPr lang="en-US" sz="1400" kern="0">
              <a:cs typeface="Segoe UI Light" panose="020B0502040204020203" pitchFamily="34" charset="0"/>
            </a:endParaRPr>
          </a:p>
        </p:txBody>
      </p:sp>
      <p:graphicFrame>
        <p:nvGraphicFramePr>
          <p:cNvPr id="13" name="Table 10">
            <a:extLst>
              <a:ext uri="{FF2B5EF4-FFF2-40B4-BE49-F238E27FC236}">
                <a16:creationId xmlns:a16="http://schemas.microsoft.com/office/drawing/2014/main" id="{00DD1057-AA2D-6B55-A057-1A12E6ECE05A}"/>
              </a:ext>
            </a:extLst>
          </p:cNvPr>
          <p:cNvGraphicFramePr>
            <a:graphicFrameLocks noGrp="1"/>
          </p:cNvGraphicFramePr>
          <p:nvPr/>
        </p:nvGraphicFramePr>
        <p:xfrm>
          <a:off x="732644" y="3921151"/>
          <a:ext cx="10732360" cy="2296726"/>
        </p:xfrm>
        <a:graphic>
          <a:graphicData uri="http://schemas.openxmlformats.org/drawingml/2006/table">
            <a:tbl>
              <a:tblPr firstRow="1" firstCol="1" bandRow="1">
                <a:tableStyleId>{21E4AEA4-8DFA-4A89-87EB-49C32662AFE0}</a:tableStyleId>
              </a:tblPr>
              <a:tblGrid>
                <a:gridCol w="5266902">
                  <a:extLst>
                    <a:ext uri="{9D8B030D-6E8A-4147-A177-3AD203B41FA5}">
                      <a16:colId xmlns:a16="http://schemas.microsoft.com/office/drawing/2014/main" val="2040819138"/>
                    </a:ext>
                  </a:extLst>
                </a:gridCol>
                <a:gridCol w="5465458">
                  <a:extLst>
                    <a:ext uri="{9D8B030D-6E8A-4147-A177-3AD203B41FA5}">
                      <a16:colId xmlns:a16="http://schemas.microsoft.com/office/drawing/2014/main" val="4182255847"/>
                    </a:ext>
                  </a:extLst>
                </a:gridCol>
              </a:tblGrid>
              <a:tr h="363685">
                <a:tc>
                  <a:txBody>
                    <a:bodyPr/>
                    <a:lstStyle/>
                    <a:p>
                      <a:pPr marL="0" marR="0" algn="l">
                        <a:lnSpc>
                          <a:spcPct val="115000"/>
                        </a:lnSpc>
                        <a:spcBef>
                          <a:spcPts val="600"/>
                        </a:spcBef>
                        <a:spcAft>
                          <a:spcPts val="600"/>
                        </a:spcAft>
                      </a:pPr>
                      <a:r>
                        <a:rPr lang="en-US" sz="1600" b="0">
                          <a:solidFill>
                            <a:schemeClr val="accent1"/>
                          </a:solidFill>
                          <a:effectLst/>
                          <a:latin typeface="+mj-lt"/>
                        </a:rPr>
                        <a:t>Options</a:t>
                      </a:r>
                      <a:endParaRPr lang="en-US" sz="16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15000"/>
                        </a:lnSpc>
                        <a:spcBef>
                          <a:spcPts val="600"/>
                        </a:spcBef>
                        <a:spcAft>
                          <a:spcPts val="600"/>
                        </a:spcAft>
                      </a:pPr>
                      <a:r>
                        <a:rPr lang="en-US" sz="1600" b="0">
                          <a:solidFill>
                            <a:schemeClr val="accent1"/>
                          </a:solidFill>
                          <a:effectLst/>
                          <a:latin typeface="+mj-lt"/>
                        </a:rPr>
                        <a:t>Decision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644347">
                <a:tc>
                  <a:txBody>
                    <a:bodyPr/>
                    <a:lstStyle/>
                    <a:p>
                      <a:pPr marL="0" marR="0" algn="l" defTabSz="932742" rtl="0" eaLnBrk="1" latinLnBrk="0" hangingPunct="1">
                        <a:lnSpc>
                          <a:spcPct val="100000"/>
                        </a:lnSpc>
                        <a:spcBef>
                          <a:spcPts val="600"/>
                        </a:spcBef>
                        <a:spcAft>
                          <a:spcPts val="600"/>
                        </a:spcAft>
                      </a:pPr>
                      <a:r>
                        <a:rPr lang="en-US" sz="1400" b="0" kern="1200">
                          <a:solidFill>
                            <a:schemeClr val="tx1"/>
                          </a:solidFill>
                          <a:effectLst/>
                          <a:latin typeface="+mn-lt"/>
                          <a:cs typeface="Arial" panose="020B0604020202020204" pitchFamily="34" charset="0"/>
                        </a:rPr>
                        <a:t>What are the trusted IP ranges? </a:t>
                      </a:r>
                      <a:endParaRPr lang="en-US" sz="1400" b="0" kern="120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644347">
                <a:tc>
                  <a:txBody>
                    <a:bodyPr/>
                    <a:lstStyle/>
                    <a:p>
                      <a:pPr marL="0" marR="0" algn="l" defTabSz="932742" rtl="0" eaLnBrk="1" latinLnBrk="0" hangingPunct="1">
                        <a:lnSpc>
                          <a:spcPct val="100000"/>
                        </a:lnSpc>
                        <a:spcBef>
                          <a:spcPts val="600"/>
                        </a:spcBef>
                        <a:spcAft>
                          <a:spcPts val="600"/>
                        </a:spcAft>
                      </a:pPr>
                      <a:r>
                        <a:rPr lang="en-US" sz="1400" b="0" kern="1200">
                          <a:solidFill>
                            <a:schemeClr val="tx1"/>
                          </a:solidFill>
                          <a:effectLst/>
                          <a:latin typeface="+mn-lt"/>
                          <a:cs typeface="Arial" panose="020B0604020202020204" pitchFamily="34" charset="0"/>
                        </a:rPr>
                        <a:t>What workload identities required protection? </a:t>
                      </a:r>
                      <a:endParaRPr lang="en-US" sz="1400" b="0" kern="1200">
                        <a:solidFill>
                          <a:schemeClr val="tx1"/>
                        </a:solidFill>
                        <a:effectLst/>
                        <a:latin typeface="+mn-lt"/>
                        <a:ea typeface="Times New Roman" panose="02020603050405020304" pitchFamily="18" charset="0"/>
                        <a:cs typeface="Arial" panose="020B0604020202020204" pitchFamily="34" charset="0"/>
                      </a:endParaRP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15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644347">
                <a:tc>
                  <a:txBody>
                    <a:bodyPr/>
                    <a:lstStyle/>
                    <a:p>
                      <a:pPr marL="0" marR="0" algn="l" defTabSz="932742" rtl="0" eaLnBrk="1" latinLnBrk="0" hangingPunct="1">
                        <a:lnSpc>
                          <a:spcPct val="100000"/>
                        </a:lnSpc>
                        <a:spcBef>
                          <a:spcPts val="600"/>
                        </a:spcBef>
                        <a:spcAft>
                          <a:spcPts val="600"/>
                        </a:spcAft>
                      </a:pPr>
                      <a:r>
                        <a:rPr lang="en-US" sz="1400" b="0" kern="1200">
                          <a:solidFill>
                            <a:schemeClr val="tx1"/>
                          </a:solidFill>
                          <a:effectLst/>
                          <a:latin typeface="+mn-lt"/>
                          <a:ea typeface="Times New Roman" panose="02020603050405020304" pitchFamily="18" charset="0"/>
                          <a:cs typeface="Arial" panose="020B0604020202020204" pitchFamily="34" charset="0"/>
                        </a:rPr>
                        <a:t>What is the accepted risk levels? (High, Medium, Low)</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a:lnSpc>
                          <a:spcPct val="115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bl>
          </a:graphicData>
        </a:graphic>
      </p:graphicFrame>
    </p:spTree>
    <p:extLst>
      <p:ext uri="{BB962C8B-B14F-4D97-AF65-F5344CB8AC3E}">
        <p14:creationId xmlns:p14="http://schemas.microsoft.com/office/powerpoint/2010/main" val="272067332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E75F2A1-4172-E747-6CE7-3BB2BB980EF9}"/>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13" name="Rectangle: Rounded Corners 12">
              <a:extLst>
                <a:ext uri="{FF2B5EF4-FFF2-40B4-BE49-F238E27FC236}">
                  <a16:creationId xmlns:a16="http://schemas.microsoft.com/office/drawing/2014/main" id="{41264C03-D264-7744-0356-CA7E09038E2F}"/>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30" name="Rectangle: Rounded Corners 29">
              <a:extLst>
                <a:ext uri="{FF2B5EF4-FFF2-40B4-BE49-F238E27FC236}">
                  <a16:creationId xmlns:a16="http://schemas.microsoft.com/office/drawing/2014/main" id="{45FA5D92-D185-EFB2-B806-93987FFC9FEB}"/>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42" name="Rectangle: Top Corners Rounded 41">
              <a:extLst>
                <a:ext uri="{FF2B5EF4-FFF2-40B4-BE49-F238E27FC236}">
                  <a16:creationId xmlns:a16="http://schemas.microsoft.com/office/drawing/2014/main" id="{88FCB111-5658-20B5-ADE1-7FBA923E1277}"/>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E833A87A-305F-D2B8-6E4E-D0F8EB5D9854}"/>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58" name="Oval 57">
                <a:extLst>
                  <a:ext uri="{FF2B5EF4-FFF2-40B4-BE49-F238E27FC236}">
                    <a16:creationId xmlns:a16="http://schemas.microsoft.com/office/drawing/2014/main" id="{3E339891-B333-C54B-4653-269369E789C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9" name="Arc 58">
                <a:extLst>
                  <a:ext uri="{FF2B5EF4-FFF2-40B4-BE49-F238E27FC236}">
                    <a16:creationId xmlns:a16="http://schemas.microsoft.com/office/drawing/2014/main" id="{8F6586C7-7AE3-B561-8ED0-5F4179D8929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6_1">
                <a:extLst>
                  <a:ext uri="{FF2B5EF4-FFF2-40B4-BE49-F238E27FC236}">
                    <a16:creationId xmlns:a16="http://schemas.microsoft.com/office/drawing/2014/main" id="{03615CED-7EED-272C-63EE-21FB052AD83F}"/>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_1">
                <a:extLst>
                  <a:ext uri="{FF2B5EF4-FFF2-40B4-BE49-F238E27FC236}">
                    <a16:creationId xmlns:a16="http://schemas.microsoft.com/office/drawing/2014/main" id="{60BA30F5-F485-1788-3514-1DD4BBC7A622}"/>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Oval 61">
                <a:extLst>
                  <a:ext uri="{FF2B5EF4-FFF2-40B4-BE49-F238E27FC236}">
                    <a16:creationId xmlns:a16="http://schemas.microsoft.com/office/drawing/2014/main" id="{6182AAFE-3BAB-9674-BBF0-A071DBABC9C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8" name="Rectangle: Top Corners Rounded 37">
              <a:extLst>
                <a:ext uri="{FF2B5EF4-FFF2-40B4-BE49-F238E27FC236}">
                  <a16:creationId xmlns:a16="http://schemas.microsoft.com/office/drawing/2014/main" id="{9BC74E2D-B5E6-9BC5-2C69-67DE99012BB3}"/>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63" name="Group 62">
              <a:extLst>
                <a:ext uri="{FF2B5EF4-FFF2-40B4-BE49-F238E27FC236}">
                  <a16:creationId xmlns:a16="http://schemas.microsoft.com/office/drawing/2014/main" id="{8DE66AB6-C0E5-E362-5E6B-E742F74CFCBC}"/>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64" name="Oval 63">
                <a:extLst>
                  <a:ext uri="{FF2B5EF4-FFF2-40B4-BE49-F238E27FC236}">
                    <a16:creationId xmlns:a16="http://schemas.microsoft.com/office/drawing/2014/main" id="{447D9148-6508-5B5F-9861-146CCEF4EE5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5" name="Arc 64">
                <a:extLst>
                  <a:ext uri="{FF2B5EF4-FFF2-40B4-BE49-F238E27FC236}">
                    <a16:creationId xmlns:a16="http://schemas.microsoft.com/office/drawing/2014/main" id="{CAF5AE1F-F934-C54D-C1D1-4AFCBB86852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_1">
                <a:extLst>
                  <a:ext uri="{FF2B5EF4-FFF2-40B4-BE49-F238E27FC236}">
                    <a16:creationId xmlns:a16="http://schemas.microsoft.com/office/drawing/2014/main" id="{C43ECABE-1D92-E8FF-ED50-7BA5FE22BA3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_1">
                <a:extLst>
                  <a:ext uri="{FF2B5EF4-FFF2-40B4-BE49-F238E27FC236}">
                    <a16:creationId xmlns:a16="http://schemas.microsoft.com/office/drawing/2014/main" id="{81024DD1-C1A5-1C5B-10E5-EC6E8462401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Oval 67">
                <a:extLst>
                  <a:ext uri="{FF2B5EF4-FFF2-40B4-BE49-F238E27FC236}">
                    <a16:creationId xmlns:a16="http://schemas.microsoft.com/office/drawing/2014/main" id="{598B6EB5-0A13-72D7-88D3-EA7CE02ADE26}"/>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4" name="Rectangle: Top Corners Rounded 33">
              <a:extLst>
                <a:ext uri="{FF2B5EF4-FFF2-40B4-BE49-F238E27FC236}">
                  <a16:creationId xmlns:a16="http://schemas.microsoft.com/office/drawing/2014/main" id="{5940519D-C52D-0CA7-B094-739A5F70CDC2}"/>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9" name="Group 68">
              <a:extLst>
                <a:ext uri="{FF2B5EF4-FFF2-40B4-BE49-F238E27FC236}">
                  <a16:creationId xmlns:a16="http://schemas.microsoft.com/office/drawing/2014/main" id="{1A5A22E6-EE68-2DF9-05F6-517550783004}"/>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70" name="Oval 69">
                <a:extLst>
                  <a:ext uri="{FF2B5EF4-FFF2-40B4-BE49-F238E27FC236}">
                    <a16:creationId xmlns:a16="http://schemas.microsoft.com/office/drawing/2014/main" id="{61AD0636-461A-61EA-23F3-51F486EE857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1" name="Arc 70">
                <a:extLst>
                  <a:ext uri="{FF2B5EF4-FFF2-40B4-BE49-F238E27FC236}">
                    <a16:creationId xmlns:a16="http://schemas.microsoft.com/office/drawing/2014/main" id="{EBD1A965-5450-C9DB-59AD-9974026A74E4}"/>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2" name="Arc 6_1">
                <a:extLst>
                  <a:ext uri="{FF2B5EF4-FFF2-40B4-BE49-F238E27FC236}">
                    <a16:creationId xmlns:a16="http://schemas.microsoft.com/office/drawing/2014/main" id="{FEB4EB16-50A2-DFB2-2DDD-3B98CFB8903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3" name="Arc 6_1_1">
                <a:extLst>
                  <a:ext uri="{FF2B5EF4-FFF2-40B4-BE49-F238E27FC236}">
                    <a16:creationId xmlns:a16="http://schemas.microsoft.com/office/drawing/2014/main" id="{65D92E15-D88E-1611-A30A-77190A1056E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74" name="Oval 73">
                <a:extLst>
                  <a:ext uri="{FF2B5EF4-FFF2-40B4-BE49-F238E27FC236}">
                    <a16:creationId xmlns:a16="http://schemas.microsoft.com/office/drawing/2014/main" id="{DCEBC21B-36AB-B8CA-8C79-F8A42403E65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A9A0BED6-32F9-D73C-C8AF-66AABE7BB41C}"/>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52" name="Straight Connector 51">
                <a:extLst>
                  <a:ext uri="{FF2B5EF4-FFF2-40B4-BE49-F238E27FC236}">
                    <a16:creationId xmlns:a16="http://schemas.microsoft.com/office/drawing/2014/main" id="{5DD7E11D-8871-BFE0-06C2-20DA306A7F27}"/>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BFF5A75-8DC6-1210-5CDB-E8EE44BA5732}"/>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App Control</a:t>
            </a:r>
          </a:p>
        </p:txBody>
      </p:sp>
      <p:sp>
        <p:nvSpPr>
          <p:cNvPr id="46" name="Rectangle 45">
            <a:extLst>
              <a:ext uri="{FF2B5EF4-FFF2-40B4-BE49-F238E27FC236}">
                <a16:creationId xmlns:a16="http://schemas.microsoft.com/office/drawing/2014/main" id="{BBFE01BF-CC40-9203-3AD6-0DD86138733C}"/>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47" name="target_2" title="Icon of a target with an arrow hitting the bullseye">
            <a:extLst>
              <a:ext uri="{FF2B5EF4-FFF2-40B4-BE49-F238E27FC236}">
                <a16:creationId xmlns:a16="http://schemas.microsoft.com/office/drawing/2014/main" id="{5E611AC4-5488-3E7D-CBCB-7A7C04A9ECE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TextBox 47">
            <a:extLst>
              <a:ext uri="{FF2B5EF4-FFF2-40B4-BE49-F238E27FC236}">
                <a16:creationId xmlns:a16="http://schemas.microsoft.com/office/drawing/2014/main" id="{20480FD0-2D06-6A54-1CC1-F3792384E5B7}"/>
              </a:ext>
            </a:extLst>
          </p:cNvPr>
          <p:cNvSpPr txBox="1">
            <a:spLocks/>
          </p:cNvSpPr>
          <p:nvPr/>
        </p:nvSpPr>
        <p:spPr>
          <a:xfrm>
            <a:off x="3525167" y="1486386"/>
            <a:ext cx="7534115"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Will Conditional Access App Control be used and if so for which use cases?</a:t>
            </a:r>
          </a:p>
        </p:txBody>
      </p:sp>
      <p:sp>
        <p:nvSpPr>
          <p:cNvPr id="49" name="Rectangle 48">
            <a:extLst>
              <a:ext uri="{FF2B5EF4-FFF2-40B4-BE49-F238E27FC236}">
                <a16:creationId xmlns:a16="http://schemas.microsoft.com/office/drawing/2014/main" id="{0D66B011-4A1D-82CD-FDB5-064DF64694A9}"/>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50" name="hand_3" title="Icon of a hand giving a thumbs-up">
            <a:extLst>
              <a:ext uri="{FF2B5EF4-FFF2-40B4-BE49-F238E27FC236}">
                <a16:creationId xmlns:a16="http://schemas.microsoft.com/office/drawing/2014/main" id="{F16F2CF1-97AE-F8D8-6039-DCA90C89D31F}"/>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TextBox 53">
            <a:extLst>
              <a:ext uri="{FF2B5EF4-FFF2-40B4-BE49-F238E27FC236}">
                <a16:creationId xmlns:a16="http://schemas.microsoft.com/office/drawing/2014/main" id="{268900DE-FD19-2D78-016D-2A621C958E52}"/>
              </a:ext>
            </a:extLst>
          </p:cNvPr>
          <p:cNvSpPr txBox="1">
            <a:spLocks/>
          </p:cNvSpPr>
          <p:nvPr/>
        </p:nvSpPr>
        <p:spPr>
          <a:xfrm>
            <a:off x="3525168" y="2318090"/>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Use App Control if required.</a:t>
            </a:r>
          </a:p>
        </p:txBody>
      </p:sp>
      <p:sp>
        <p:nvSpPr>
          <p:cNvPr id="55" name="Rectangle 54">
            <a:extLst>
              <a:ext uri="{FF2B5EF4-FFF2-40B4-BE49-F238E27FC236}">
                <a16:creationId xmlns:a16="http://schemas.microsoft.com/office/drawing/2014/main" id="{A564AA5C-22BC-D620-F687-3913F491EB15}"/>
              </a:ext>
            </a:extLst>
          </p:cNvPr>
          <p:cNvSpPr/>
          <p:nvPr/>
        </p:nvSpPr>
        <p:spPr bwMode="auto">
          <a:xfrm rot="5400000">
            <a:off x="10900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56" name="Processing_E9F5" title="Icon of two interlocked gears">
            <a:extLst>
              <a:ext uri="{FF2B5EF4-FFF2-40B4-BE49-F238E27FC236}">
                <a16:creationId xmlns:a16="http://schemas.microsoft.com/office/drawing/2014/main" id="{346A99C4-74B4-286C-4899-EDDE851DAC60}"/>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TextBox 56">
            <a:extLst>
              <a:ext uri="{FF2B5EF4-FFF2-40B4-BE49-F238E27FC236}">
                <a16:creationId xmlns:a16="http://schemas.microsoft.com/office/drawing/2014/main" id="{CD23FAFE-8E95-5744-D3AA-5571443DFD00}"/>
              </a:ext>
            </a:extLst>
          </p:cNvPr>
          <p:cNvSpPr txBox="1">
            <a:spLocks/>
          </p:cNvSpPr>
          <p:nvPr/>
        </p:nvSpPr>
        <p:spPr>
          <a:xfrm>
            <a:off x="3525168" y="3149795"/>
            <a:ext cx="7534114"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Consider possible impact on proxy services.</a:t>
            </a:r>
          </a:p>
        </p:txBody>
      </p:sp>
      <p:graphicFrame>
        <p:nvGraphicFramePr>
          <p:cNvPr id="14" name="Table 10">
            <a:extLst>
              <a:ext uri="{FF2B5EF4-FFF2-40B4-BE49-F238E27FC236}">
                <a16:creationId xmlns:a16="http://schemas.microsoft.com/office/drawing/2014/main" id="{ED56532C-BE39-BC12-5A6B-51D87CE5BCC1}"/>
              </a:ext>
            </a:extLst>
          </p:cNvPr>
          <p:cNvGraphicFramePr>
            <a:graphicFrameLocks noGrp="1"/>
          </p:cNvGraphicFramePr>
          <p:nvPr/>
        </p:nvGraphicFramePr>
        <p:xfrm>
          <a:off x="732644" y="3914626"/>
          <a:ext cx="10732360" cy="2298855"/>
        </p:xfrm>
        <a:graphic>
          <a:graphicData uri="http://schemas.openxmlformats.org/drawingml/2006/table">
            <a:tbl>
              <a:tblPr firstRow="1" firstCol="1" bandRow="1">
                <a:tableStyleId>{21E4AEA4-8DFA-4A89-87EB-49C32662AFE0}</a:tableStyleId>
              </a:tblPr>
              <a:tblGrid>
                <a:gridCol w="5266901">
                  <a:extLst>
                    <a:ext uri="{9D8B030D-6E8A-4147-A177-3AD203B41FA5}">
                      <a16:colId xmlns:a16="http://schemas.microsoft.com/office/drawing/2014/main" val="2040819138"/>
                    </a:ext>
                  </a:extLst>
                </a:gridCol>
                <a:gridCol w="5465459">
                  <a:extLst>
                    <a:ext uri="{9D8B030D-6E8A-4147-A177-3AD203B41FA5}">
                      <a16:colId xmlns:a16="http://schemas.microsoft.com/office/drawing/2014/main" val="4182255847"/>
                    </a:ext>
                  </a:extLst>
                </a:gridCol>
              </a:tblGrid>
              <a:tr h="296310">
                <a:tc>
                  <a:txBody>
                    <a:bodyPr/>
                    <a:lstStyle/>
                    <a:p>
                      <a:pPr marL="0" marR="0" algn="l">
                        <a:lnSpc>
                          <a:spcPct val="100000"/>
                        </a:lnSpc>
                        <a:spcBef>
                          <a:spcPts val="600"/>
                        </a:spcBef>
                        <a:spcAft>
                          <a:spcPts val="600"/>
                        </a:spcAft>
                      </a:pPr>
                      <a:r>
                        <a:rPr lang="en-US" sz="1400" b="0">
                          <a:solidFill>
                            <a:schemeClr val="accent1"/>
                          </a:solidFill>
                          <a:effectLst/>
                          <a:latin typeface="+mj-lt"/>
                        </a:rPr>
                        <a:t>Options</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Decision</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398811">
                <a:tc>
                  <a:txBody>
                    <a:bodyPr/>
                    <a:lstStyle/>
                    <a:p>
                      <a:pPr marL="0" marR="0" algn="l">
                        <a:lnSpc>
                          <a:spcPct val="100000"/>
                        </a:lnSpc>
                        <a:spcBef>
                          <a:spcPts val="600"/>
                        </a:spcBef>
                        <a:spcAft>
                          <a:spcPts val="600"/>
                        </a:spcAft>
                      </a:pPr>
                      <a:r>
                        <a:rPr lang="en-US" sz="1200" b="0">
                          <a:solidFill>
                            <a:schemeClr val="tx1"/>
                          </a:solidFill>
                          <a:effectLst/>
                        </a:rPr>
                        <a:t>Will Conditional Access App Control be used and if so for which use cases?</a:t>
                      </a:r>
                    </a:p>
                  </a:txBody>
                  <a:tcPr marL="30276" marR="30276" marT="0" marB="0"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Should users be warned about being monitored?</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Conditional Access Session policy details</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MDCA Access policy details</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398811">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MDCA Session policy details</a:t>
                      </a:r>
                    </a:p>
                  </a:txBody>
                  <a:tcPr marL="30276" marR="30276" marT="0" marB="0"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bl>
          </a:graphicData>
        </a:graphic>
      </p:graphicFrame>
    </p:spTree>
    <p:extLst>
      <p:ext uri="{BB962C8B-B14F-4D97-AF65-F5344CB8AC3E}">
        <p14:creationId xmlns:p14="http://schemas.microsoft.com/office/powerpoint/2010/main" val="20506358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28">
            <a:extLst>
              <a:ext uri="{FF2B5EF4-FFF2-40B4-BE49-F238E27FC236}">
                <a16:creationId xmlns:a16="http://schemas.microsoft.com/office/drawing/2014/main" id="{6F016471-C15A-8350-DEBE-C6643A600787}"/>
              </a:ext>
              <a:ext uri="{C183D7F6-B498-43B3-948B-1728B52AA6E4}">
                <adec:decorative xmlns:adec="http://schemas.microsoft.com/office/drawing/2017/decorative" val="1"/>
              </a:ext>
            </a:extLst>
          </p:cNvPr>
          <p:cNvSpPr/>
          <p:nvPr/>
        </p:nvSpPr>
        <p:spPr bwMode="auto">
          <a:xfrm>
            <a:off x="0" y="1349839"/>
            <a:ext cx="11477223" cy="563296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3" y="457200"/>
            <a:ext cx="11018520" cy="1908215"/>
          </a:xfrm>
        </p:spPr>
        <p:txBody>
          <a:bodyPr/>
          <a:lstStyle/>
          <a:p>
            <a:r>
              <a:rPr lang="fr-FR" sz="3200" dirty="0"/>
              <a:t>L’accès conditionnel « dans le détail »</a:t>
            </a:r>
            <a:br>
              <a:rPr lang="fr-FR" sz="3200" dirty="0"/>
            </a:br>
            <a:br>
              <a:rPr lang="fr-FR" sz="3200" dirty="0"/>
            </a:br>
            <a:br>
              <a:rPr lang="fr-FR" sz="3200" dirty="0"/>
            </a:br>
            <a:br>
              <a:rPr lang="fr-FR" sz="1400" dirty="0">
                <a:cs typeface="+mn-cs"/>
              </a:rPr>
            </a:br>
            <a:endParaRPr lang="fr-FR" sz="1400" dirty="0">
              <a:cs typeface="+mn-cs"/>
            </a:endParaRPr>
          </a:p>
        </p:txBody>
      </p:sp>
      <p:sp>
        <p:nvSpPr>
          <p:cNvPr id="7" name="Rectangle 6">
            <a:extLst>
              <a:ext uri="{FF2B5EF4-FFF2-40B4-BE49-F238E27FC236}">
                <a16:creationId xmlns:a16="http://schemas.microsoft.com/office/drawing/2014/main" id="{85E73159-466D-17F6-3825-4F8B4D55B93C}"/>
              </a:ext>
            </a:extLst>
          </p:cNvPr>
          <p:cNvSpPr/>
          <p:nvPr/>
        </p:nvSpPr>
        <p:spPr>
          <a:xfrm>
            <a:off x="588262" y="2294884"/>
            <a:ext cx="11015474"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Contrôles et fonctionnalités d’une stratégie</a:t>
            </a:r>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8" y="1517673"/>
            <a:ext cx="11018838" cy="369332"/>
          </a:xfrm>
        </p:spPr>
        <p:txBody>
          <a:bodyPr/>
          <a:lstStyle/>
          <a:p>
            <a:pPr marL="0" indent="0">
              <a:buNone/>
            </a:pPr>
            <a:r>
              <a:rPr lang="fr-FR" sz="2400" dirty="0"/>
              <a:t>Ce qu’il nous parait important de partager :</a:t>
            </a:r>
          </a:p>
        </p:txBody>
      </p:sp>
      <p:sp>
        <p:nvSpPr>
          <p:cNvPr id="13" name="Rectangle 12">
            <a:extLst>
              <a:ext uri="{FF2B5EF4-FFF2-40B4-BE49-F238E27FC236}">
                <a16:creationId xmlns:a16="http://schemas.microsoft.com/office/drawing/2014/main" id="{50E4B30E-32BA-06C7-9164-2D8C07154B52}"/>
              </a:ext>
            </a:extLst>
          </p:cNvPr>
          <p:cNvSpPr/>
          <p:nvPr/>
        </p:nvSpPr>
        <p:spPr>
          <a:xfrm>
            <a:off x="8178212" y="2294883"/>
            <a:ext cx="1880187"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Outil « </a:t>
            </a:r>
            <a:r>
              <a:rPr lang="en-US" sz="1400" dirty="0">
                <a:latin typeface="+mj-lt"/>
              </a:rPr>
              <a:t>What If </a:t>
            </a:r>
            <a:r>
              <a:rPr lang="fr-FR" sz="1400" dirty="0">
                <a:latin typeface="+mj-lt"/>
              </a:rPr>
              <a:t>»</a:t>
            </a:r>
          </a:p>
        </p:txBody>
      </p:sp>
      <p:sp>
        <p:nvSpPr>
          <p:cNvPr id="14" name="Rectangle 13">
            <a:extLst>
              <a:ext uri="{FF2B5EF4-FFF2-40B4-BE49-F238E27FC236}">
                <a16:creationId xmlns:a16="http://schemas.microsoft.com/office/drawing/2014/main" id="{A6AD284F-FE26-BDA3-FADD-49F7F6B95B65}"/>
              </a:ext>
            </a:extLst>
          </p:cNvPr>
          <p:cNvSpPr/>
          <p:nvPr/>
        </p:nvSpPr>
        <p:spPr>
          <a:xfrm>
            <a:off x="4336945" y="2294883"/>
            <a:ext cx="4066519"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Rapport et surveillance pour les stratégies</a:t>
            </a:r>
            <a:endParaRPr lang="fr-FR" sz="1400" dirty="0"/>
          </a:p>
        </p:txBody>
      </p:sp>
      <p:sp>
        <p:nvSpPr>
          <p:cNvPr id="16" name="Flèche : droite 15">
            <a:extLst>
              <a:ext uri="{FF2B5EF4-FFF2-40B4-BE49-F238E27FC236}">
                <a16:creationId xmlns:a16="http://schemas.microsoft.com/office/drawing/2014/main" id="{52CA52C1-2D95-800A-5B43-39C2DC15CA48}"/>
              </a:ext>
            </a:extLst>
          </p:cNvPr>
          <p:cNvSpPr/>
          <p:nvPr/>
        </p:nvSpPr>
        <p:spPr bwMode="auto">
          <a:xfrm>
            <a:off x="0" y="3415717"/>
            <a:ext cx="11945154" cy="573110"/>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sez="http://schemas.microsoft.com/office/powerpoint/2016/sectionzoom">
        <mc:Choice Requires="psez">
          <p:graphicFrame>
            <p:nvGraphicFramePr>
              <p:cNvPr id="6" name="Zoom de section 5">
                <a:extLst>
                  <a:ext uri="{FF2B5EF4-FFF2-40B4-BE49-F238E27FC236}">
                    <a16:creationId xmlns:a16="http://schemas.microsoft.com/office/drawing/2014/main" id="{11870ABF-34D1-A064-8A23-5C0F17EB6866}"/>
                  </a:ext>
                </a:extLst>
              </p:cNvPr>
              <p:cNvGraphicFramePr>
                <a:graphicFrameLocks noChangeAspect="1"/>
              </p:cNvGraphicFramePr>
              <p:nvPr>
                <p:extLst>
                  <p:ext uri="{D42A27DB-BD31-4B8C-83A1-F6EECF244321}">
                    <p14:modId xmlns:p14="http://schemas.microsoft.com/office/powerpoint/2010/main" val="2922386676"/>
                  </p:ext>
                </p:extLst>
              </p:nvPr>
            </p:nvGraphicFramePr>
            <p:xfrm>
              <a:off x="584898" y="2720752"/>
              <a:ext cx="3048000" cy="1714500"/>
            </p:xfrm>
            <a:graphic>
              <a:graphicData uri="http://schemas.microsoft.com/office/powerpoint/2016/sectionzoom">
                <psez:sectionZm>
                  <psez:sectionZmObj sectionId="{38D269B1-F960-43F7-8392-803F22E46135}">
                    <psez:zmPr id="{B617C057-8F2B-45E3-A686-730FB261DDE4}"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6" name="Zoom de section 5">
                <a:hlinkClick r:id="rId3" action="ppaction://hlinksldjump"/>
                <a:extLst>
                  <a:ext uri="{FF2B5EF4-FFF2-40B4-BE49-F238E27FC236}">
                    <a16:creationId xmlns:a16="http://schemas.microsoft.com/office/drawing/2014/main" id="{11870ABF-34D1-A064-8A23-5C0F17EB6866}"/>
                  </a:ext>
                </a:extLst>
              </p:cNvPr>
              <p:cNvPicPr>
                <a:picLocks noGrp="1" noRot="1" noChangeAspect="1" noMove="1" noResize="1" noEditPoints="1" noAdjustHandles="1" noChangeArrowheads="1" noChangeShapeType="1"/>
              </p:cNvPicPr>
              <p:nvPr/>
            </p:nvPicPr>
            <p:blipFill>
              <a:blip r:embed="rId4"/>
              <a:stretch>
                <a:fillRect/>
              </a:stretch>
            </p:blipFill>
            <p:spPr>
              <a:xfrm>
                <a:off x="584898" y="2720752"/>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0" name="Zoom de section 9">
                <a:extLst>
                  <a:ext uri="{FF2B5EF4-FFF2-40B4-BE49-F238E27FC236}">
                    <a16:creationId xmlns:a16="http://schemas.microsoft.com/office/drawing/2014/main" id="{03B5AC62-EFA4-7EEC-E8A7-788BEE05552F}"/>
                  </a:ext>
                </a:extLst>
              </p:cNvPr>
              <p:cNvGraphicFramePr>
                <a:graphicFrameLocks noChangeAspect="1"/>
              </p:cNvGraphicFramePr>
              <p:nvPr>
                <p:extLst>
                  <p:ext uri="{D42A27DB-BD31-4B8C-83A1-F6EECF244321}">
                    <p14:modId xmlns:p14="http://schemas.microsoft.com/office/powerpoint/2010/main" val="2035065586"/>
                  </p:ext>
                </p:extLst>
              </p:nvPr>
            </p:nvGraphicFramePr>
            <p:xfrm>
              <a:off x="4336945" y="2736851"/>
              <a:ext cx="3048000" cy="1714500"/>
            </p:xfrm>
            <a:graphic>
              <a:graphicData uri="http://schemas.microsoft.com/office/powerpoint/2016/sectionzoom">
                <psez:sectionZm>
                  <psez:sectionZmObj sectionId="{D7E94E86-4D6D-48D0-A5B6-546C340CE5E2}">
                    <psez:zmPr id="{E118900D-F192-481E-BBA7-A2DBCC9A658F}"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10" name="Zoom de section 9">
                <a:hlinkClick r:id="rId6" action="ppaction://hlinksldjump"/>
                <a:extLst>
                  <a:ext uri="{FF2B5EF4-FFF2-40B4-BE49-F238E27FC236}">
                    <a16:creationId xmlns:a16="http://schemas.microsoft.com/office/drawing/2014/main" id="{03B5AC62-EFA4-7EEC-E8A7-788BEE05552F}"/>
                  </a:ext>
                </a:extLst>
              </p:cNvPr>
              <p:cNvPicPr>
                <a:picLocks noGrp="1" noRot="1" noChangeAspect="1" noMove="1" noResize="1" noEditPoints="1" noAdjustHandles="1" noChangeArrowheads="1" noChangeShapeType="1"/>
              </p:cNvPicPr>
              <p:nvPr/>
            </p:nvPicPr>
            <p:blipFill>
              <a:blip r:embed="rId7"/>
              <a:stretch>
                <a:fillRect/>
              </a:stretch>
            </p:blipFill>
            <p:spPr>
              <a:xfrm>
                <a:off x="4336945" y="2736851"/>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12" name="Zoom de section 11">
                <a:extLst>
                  <a:ext uri="{FF2B5EF4-FFF2-40B4-BE49-F238E27FC236}">
                    <a16:creationId xmlns:a16="http://schemas.microsoft.com/office/drawing/2014/main" id="{2B93C608-8563-2DD9-5ED7-5DB466FC3F3F}"/>
                  </a:ext>
                </a:extLst>
              </p:cNvPr>
              <p:cNvGraphicFramePr>
                <a:graphicFrameLocks noChangeAspect="1"/>
              </p:cNvGraphicFramePr>
              <p:nvPr>
                <p:extLst>
                  <p:ext uri="{D42A27DB-BD31-4B8C-83A1-F6EECF244321}">
                    <p14:modId xmlns:p14="http://schemas.microsoft.com/office/powerpoint/2010/main" val="1789492577"/>
                  </p:ext>
                </p:extLst>
              </p:nvPr>
            </p:nvGraphicFramePr>
            <p:xfrm>
              <a:off x="8178212" y="2720752"/>
              <a:ext cx="3048000" cy="1714500"/>
            </p:xfrm>
            <a:graphic>
              <a:graphicData uri="http://schemas.microsoft.com/office/powerpoint/2016/sectionzoom">
                <psez:sectionZm>
                  <psez:sectionZmObj sectionId="{42FB328F-4D13-49D5-903E-786B233DFB35}">
                    <psez:zmPr id="{F99B7ED1-BA8E-429A-B151-83C39237DA1E}"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12" name="Zoom de section 11">
                <a:hlinkClick r:id="rId9" action="ppaction://hlinksldjump"/>
                <a:extLst>
                  <a:ext uri="{FF2B5EF4-FFF2-40B4-BE49-F238E27FC236}">
                    <a16:creationId xmlns:a16="http://schemas.microsoft.com/office/drawing/2014/main" id="{2B93C608-8563-2DD9-5ED7-5DB466FC3F3F}"/>
                  </a:ext>
                </a:extLst>
              </p:cNvPr>
              <p:cNvPicPr>
                <a:picLocks noGrp="1" noRot="1" noChangeAspect="1" noMove="1" noResize="1" noEditPoints="1" noAdjustHandles="1" noChangeArrowheads="1" noChangeShapeType="1"/>
              </p:cNvPicPr>
              <p:nvPr/>
            </p:nvPicPr>
            <p:blipFill>
              <a:blip r:embed="rId10"/>
              <a:stretch>
                <a:fillRect/>
              </a:stretch>
            </p:blipFill>
            <p:spPr>
              <a:xfrm>
                <a:off x="8178212" y="2720752"/>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17" name="ZoneTexte 16">
            <a:extLst>
              <a:ext uri="{FF2B5EF4-FFF2-40B4-BE49-F238E27FC236}">
                <a16:creationId xmlns:a16="http://schemas.microsoft.com/office/drawing/2014/main" id="{26AA186F-12FC-901F-00E6-A0990F2BA93A}"/>
              </a:ext>
            </a:extLst>
          </p:cNvPr>
          <p:cNvSpPr txBox="1"/>
          <p:nvPr/>
        </p:nvSpPr>
        <p:spPr>
          <a:xfrm>
            <a:off x="714777"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1</a:t>
            </a:r>
            <a:endParaRPr lang="en-US" sz="2000" dirty="0">
              <a:solidFill>
                <a:srgbClr val="0070C0"/>
              </a:solidFill>
              <a:latin typeface="+mj-lt"/>
            </a:endParaRPr>
          </a:p>
        </p:txBody>
      </p:sp>
      <p:sp>
        <p:nvSpPr>
          <p:cNvPr id="18" name="ZoneTexte 17">
            <a:extLst>
              <a:ext uri="{FF2B5EF4-FFF2-40B4-BE49-F238E27FC236}">
                <a16:creationId xmlns:a16="http://schemas.microsoft.com/office/drawing/2014/main" id="{281936AA-17A5-CC9B-7DB7-5DFAAC1BBD59}"/>
              </a:ext>
            </a:extLst>
          </p:cNvPr>
          <p:cNvSpPr txBox="1"/>
          <p:nvPr/>
        </p:nvSpPr>
        <p:spPr>
          <a:xfrm>
            <a:off x="445394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2</a:t>
            </a:r>
            <a:endParaRPr lang="en-US" sz="2000" dirty="0">
              <a:solidFill>
                <a:srgbClr val="0070C0"/>
              </a:solidFill>
              <a:latin typeface="+mj-lt"/>
            </a:endParaRPr>
          </a:p>
        </p:txBody>
      </p:sp>
      <p:sp>
        <p:nvSpPr>
          <p:cNvPr id="19" name="ZoneTexte 18">
            <a:extLst>
              <a:ext uri="{FF2B5EF4-FFF2-40B4-BE49-F238E27FC236}">
                <a16:creationId xmlns:a16="http://schemas.microsoft.com/office/drawing/2014/main" id="{348621BF-28A5-ED71-EDA9-22027211EE54}"/>
              </a:ext>
            </a:extLst>
          </p:cNvPr>
          <p:cNvSpPr txBox="1"/>
          <p:nvPr/>
        </p:nvSpPr>
        <p:spPr>
          <a:xfrm>
            <a:off x="867821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3</a:t>
            </a:r>
            <a:endParaRPr lang="en-US" sz="2000" dirty="0">
              <a:solidFill>
                <a:srgbClr val="0070C0"/>
              </a:solidFill>
              <a:latin typeface="+mj-lt"/>
            </a:endParaRPr>
          </a:p>
        </p:txBody>
      </p:sp>
    </p:spTree>
    <p:extLst>
      <p:ext uri="{BB962C8B-B14F-4D97-AF65-F5344CB8AC3E}">
        <p14:creationId xmlns:p14="http://schemas.microsoft.com/office/powerpoint/2010/main" val="2960849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42" presetClass="path" presetSubtype="0" decel="100000" fill="hold" grpId="1" nodeType="withEffect">
                                  <p:stCondLst>
                                    <p:cond delay="0"/>
                                  </p:stCondLst>
                                  <p:childTnLst>
                                    <p:animMotion origin="layout" path="M -1.66667E-6 4.44444E-6 L 0.01367 -0.0007 " pathEditMode="relative" rAng="0" ptsTypes="AA">
                                      <p:cBhvr>
                                        <p:cTn id="9" dur="500" spd="-100000" fill="hold"/>
                                        <p:tgtEl>
                                          <p:spTgt spid="7">
                                            <p:txEl>
                                              <p:pRg st="0" end="0"/>
                                            </p:txEl>
                                          </p:spTgt>
                                        </p:tgtEl>
                                        <p:attrNameLst>
                                          <p:attrName>ppt_x</p:attrName>
                                          <p:attrName>ppt_y</p:attrName>
                                        </p:attrNameLst>
                                      </p:cBhvr>
                                      <p:rCtr x="67700" y="-4600"/>
                                    </p:animMotion>
                                  </p:childTnLst>
                                </p:cTn>
                              </p:par>
                              <p:par>
                                <p:cTn id="10" presetID="10" presetClass="entr" presetSubtype="0" fill="hold" grpId="0" nodeType="with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par>
                                <p:cTn id="13" presetID="42" presetClass="path" presetSubtype="0" decel="100000" fill="hold" grpId="1" nodeType="withEffect">
                                  <p:stCondLst>
                                    <p:cond delay="0"/>
                                  </p:stCondLst>
                                  <p:childTnLst>
                                    <p:animMotion origin="layout" path="M 6.25E-7 -3.33333E-6 L 0.01367 -0.00069 " pathEditMode="relative" rAng="0" ptsTypes="AA">
                                      <p:cBhvr>
                                        <p:cTn id="14" dur="500" spd="-100000" fill="hold"/>
                                        <p:tgtEl>
                                          <p:spTgt spid="13">
                                            <p:txEl>
                                              <p:pRg st="0" end="0"/>
                                            </p:txEl>
                                          </p:spTgt>
                                        </p:tgtEl>
                                        <p:attrNameLst>
                                          <p:attrName>ppt_x</p:attrName>
                                          <p:attrName>ppt_y</p:attrName>
                                        </p:attrNameLst>
                                      </p:cBhvr>
                                      <p:rCtr x="67700" y="-4600"/>
                                    </p:animMotion>
                                  </p:childTnLst>
                                </p:cTn>
                              </p:par>
                              <p:par>
                                <p:cTn id="15" presetID="10" presetClass="entr" presetSubtype="0" fill="hold" grpId="0" nodeType="with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Effect transition="in" filter="fade">
                                      <p:cBhvr>
                                        <p:cTn id="17" dur="500"/>
                                        <p:tgtEl>
                                          <p:spTgt spid="14">
                                            <p:txEl>
                                              <p:pRg st="0" end="0"/>
                                            </p:txEl>
                                          </p:spTgt>
                                        </p:tgtEl>
                                      </p:cBhvr>
                                    </p:animEffect>
                                  </p:childTnLst>
                                </p:cTn>
                              </p:par>
                              <p:par>
                                <p:cTn id="18" presetID="42" presetClass="path" presetSubtype="0" decel="100000" fill="hold" grpId="1" nodeType="withEffect">
                                  <p:stCondLst>
                                    <p:cond delay="0"/>
                                  </p:stCondLst>
                                  <p:childTnLst>
                                    <p:animMotion origin="layout" path="M -3.95833E-6 3.7037E-6 L 0.01368 -0.0007 " pathEditMode="relative" rAng="0" ptsTypes="AA">
                                      <p:cBhvr>
                                        <p:cTn id="19" dur="500" spd="-100000" fill="hold"/>
                                        <p:tgtEl>
                                          <p:spTgt spid="14">
                                            <p:txEl>
                                              <p:pRg st="0" end="0"/>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P spid="13" grpId="0" uiExpand="1" build="p"/>
      <p:bldP spid="13" grpId="1" uiExpand="1" build="p"/>
      <p:bldP spid="14" grpId="0" uiExpand="1" build="p"/>
      <p:bldP spid="14" grpId="1"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ED606F8-7352-F60E-0DF4-93168C9AD825}"/>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43" name="Rectangle: Rounded Corners 42">
              <a:extLst>
                <a:ext uri="{FF2B5EF4-FFF2-40B4-BE49-F238E27FC236}">
                  <a16:creationId xmlns:a16="http://schemas.microsoft.com/office/drawing/2014/main" id="{B09CE270-5D89-1C27-6FAD-E45B536FB044}"/>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44" name="Straight Connector 43">
              <a:extLst>
                <a:ext uri="{FF2B5EF4-FFF2-40B4-BE49-F238E27FC236}">
                  <a16:creationId xmlns:a16="http://schemas.microsoft.com/office/drawing/2014/main" id="{CD629974-EF79-3964-359F-073D7EE10711}"/>
                </a:ext>
                <a:ext uri="{C183D7F6-B498-43B3-948B-1728B52AA6E4}">
                  <adec:decorative xmlns:adec="http://schemas.microsoft.com/office/drawing/2017/decorative" val="1"/>
                </a:ext>
              </a:extLst>
            </p:cNvPr>
            <p:cNvCxnSpPr>
              <a:cxnSpLocks/>
            </p:cNvCxnSpPr>
            <p:nvPr/>
          </p:nvCxnSpPr>
          <p:spPr>
            <a:xfrm>
              <a:off x="3525168" y="1918562"/>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09932B4-7728-D969-3149-025B008A1ED5}"/>
                </a:ext>
                <a:ext uri="{C183D7F6-B498-43B3-948B-1728B52AA6E4}">
                  <adec:decorative xmlns:adec="http://schemas.microsoft.com/office/drawing/2017/decorative" val="1"/>
                </a:ext>
              </a:extLst>
            </p:cNvPr>
            <p:cNvCxnSpPr>
              <a:cxnSpLocks/>
            </p:cNvCxnSpPr>
            <p:nvPr/>
          </p:nvCxnSpPr>
          <p:spPr>
            <a:xfrm>
              <a:off x="3525168" y="3688174"/>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Rectangle: Top Corners Rounded 38">
              <a:extLst>
                <a:ext uri="{FF2B5EF4-FFF2-40B4-BE49-F238E27FC236}">
                  <a16:creationId xmlns:a16="http://schemas.microsoft.com/office/drawing/2014/main" id="{79AAAC4A-C777-479D-A3D0-F109DE1A6752}"/>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25" name="Group 24">
              <a:extLst>
                <a:ext uri="{FF2B5EF4-FFF2-40B4-BE49-F238E27FC236}">
                  <a16:creationId xmlns:a16="http://schemas.microsoft.com/office/drawing/2014/main" id="{5D7AF630-FD89-BF3D-217E-96955BE5504C}"/>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27" name="Oval 26">
                <a:extLst>
                  <a:ext uri="{FF2B5EF4-FFF2-40B4-BE49-F238E27FC236}">
                    <a16:creationId xmlns:a16="http://schemas.microsoft.com/office/drawing/2014/main" id="{AC5498A0-9218-5B73-DF0B-DFA957C07F30}"/>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27">
                <a:extLst>
                  <a:ext uri="{FF2B5EF4-FFF2-40B4-BE49-F238E27FC236}">
                    <a16:creationId xmlns:a16="http://schemas.microsoft.com/office/drawing/2014/main" id="{BE9401F8-3B83-AA09-7D82-3DCAF4983DA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Arc 6_1">
                <a:extLst>
                  <a:ext uri="{FF2B5EF4-FFF2-40B4-BE49-F238E27FC236}">
                    <a16:creationId xmlns:a16="http://schemas.microsoft.com/office/drawing/2014/main" id="{146B1D0F-766D-5811-3D72-3EF4667B08A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Arc 6_1_1">
                <a:extLst>
                  <a:ext uri="{FF2B5EF4-FFF2-40B4-BE49-F238E27FC236}">
                    <a16:creationId xmlns:a16="http://schemas.microsoft.com/office/drawing/2014/main" id="{F3EE05FD-8197-230C-190D-01B4B930BA9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57" name="Oval 56">
                <a:extLst>
                  <a:ext uri="{FF2B5EF4-FFF2-40B4-BE49-F238E27FC236}">
                    <a16:creationId xmlns:a16="http://schemas.microsoft.com/office/drawing/2014/main" id="{0FDADBA8-2766-6061-ECEF-A31B4B83919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5" name="Rectangle: Top Corners Rounded 34">
              <a:extLst>
                <a:ext uri="{FF2B5EF4-FFF2-40B4-BE49-F238E27FC236}">
                  <a16:creationId xmlns:a16="http://schemas.microsoft.com/office/drawing/2014/main" id="{515D6CA3-1180-85A9-37CB-8CBFDF49FB80}"/>
                </a:ext>
              </a:extLst>
            </p:cNvPr>
            <p:cNvSpPr/>
            <p:nvPr/>
          </p:nvSpPr>
          <p:spPr bwMode="auto">
            <a:xfrm rot="5400000">
              <a:off x="1317059" y="11129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58" name="Group 57">
              <a:extLst>
                <a:ext uri="{FF2B5EF4-FFF2-40B4-BE49-F238E27FC236}">
                  <a16:creationId xmlns:a16="http://schemas.microsoft.com/office/drawing/2014/main" id="{1EE17908-E8BE-2F28-ECAD-46EA92102A7C}"/>
                </a:ext>
                <a:ext uri="{C183D7F6-B498-43B3-948B-1728B52AA6E4}">
                  <adec:decorative xmlns:adec="http://schemas.microsoft.com/office/drawing/2017/decorative" val="1"/>
                </a:ext>
              </a:extLst>
            </p:cNvPr>
            <p:cNvGrpSpPr>
              <a:grpSpLocks/>
            </p:cNvGrpSpPr>
            <p:nvPr/>
          </p:nvGrpSpPr>
          <p:grpSpPr>
            <a:xfrm>
              <a:off x="2810063" y="2554038"/>
              <a:ext cx="498658" cy="498658"/>
              <a:chOff x="10890332" y="1293129"/>
              <a:chExt cx="529550" cy="529550"/>
            </a:xfrm>
          </p:grpSpPr>
          <p:sp>
            <p:nvSpPr>
              <p:cNvPr id="59" name="Oval 58">
                <a:extLst>
                  <a:ext uri="{FF2B5EF4-FFF2-40B4-BE49-F238E27FC236}">
                    <a16:creationId xmlns:a16="http://schemas.microsoft.com/office/drawing/2014/main" id="{A669495B-F4F0-D713-1188-E462B003FDD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0" name="Arc 59">
                <a:extLst>
                  <a:ext uri="{FF2B5EF4-FFF2-40B4-BE49-F238E27FC236}">
                    <a16:creationId xmlns:a16="http://schemas.microsoft.com/office/drawing/2014/main" id="{D145110E-CC25-A7E9-158B-36DBC3524E97}"/>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1" name="Arc 6_1">
                <a:extLst>
                  <a:ext uri="{FF2B5EF4-FFF2-40B4-BE49-F238E27FC236}">
                    <a16:creationId xmlns:a16="http://schemas.microsoft.com/office/drawing/2014/main" id="{B2101BFE-BF5D-2C26-8814-01EB0D79224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2" name="Arc 6_1_1">
                <a:extLst>
                  <a:ext uri="{FF2B5EF4-FFF2-40B4-BE49-F238E27FC236}">
                    <a16:creationId xmlns:a16="http://schemas.microsoft.com/office/drawing/2014/main" id="{4A16C712-F557-1209-7145-E71E545DA81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3" name="Oval 62">
                <a:extLst>
                  <a:ext uri="{FF2B5EF4-FFF2-40B4-BE49-F238E27FC236}">
                    <a16:creationId xmlns:a16="http://schemas.microsoft.com/office/drawing/2014/main" id="{D0C7D4AD-5D0A-74B3-B56D-020E76F8A76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31" name="Rectangle: Top Corners Rounded 30">
              <a:extLst>
                <a:ext uri="{FF2B5EF4-FFF2-40B4-BE49-F238E27FC236}">
                  <a16:creationId xmlns:a16="http://schemas.microsoft.com/office/drawing/2014/main" id="{1884DD87-ABE2-F56C-3E3E-EA41C72917F0}"/>
                </a:ext>
              </a:extLst>
            </p:cNvPr>
            <p:cNvSpPr/>
            <p:nvPr/>
          </p:nvSpPr>
          <p:spPr bwMode="auto">
            <a:xfrm rot="5400000">
              <a:off x="1317061" y="2426659"/>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64" name="Group 63">
              <a:extLst>
                <a:ext uri="{FF2B5EF4-FFF2-40B4-BE49-F238E27FC236}">
                  <a16:creationId xmlns:a16="http://schemas.microsoft.com/office/drawing/2014/main" id="{85E78701-76CE-46E1-0DAB-F50C8D8D661C}"/>
                </a:ext>
                <a:ext uri="{C183D7F6-B498-43B3-948B-1728B52AA6E4}">
                  <adec:decorative xmlns:adec="http://schemas.microsoft.com/office/drawing/2017/decorative" val="1"/>
                </a:ext>
              </a:extLst>
            </p:cNvPr>
            <p:cNvGrpSpPr>
              <a:grpSpLocks/>
            </p:cNvGrpSpPr>
            <p:nvPr/>
          </p:nvGrpSpPr>
          <p:grpSpPr>
            <a:xfrm>
              <a:off x="2810063" y="3861986"/>
              <a:ext cx="498658" cy="498658"/>
              <a:chOff x="10890332" y="1293129"/>
              <a:chExt cx="529550" cy="529550"/>
            </a:xfrm>
          </p:grpSpPr>
          <p:sp>
            <p:nvSpPr>
              <p:cNvPr id="65" name="Oval 64">
                <a:extLst>
                  <a:ext uri="{FF2B5EF4-FFF2-40B4-BE49-F238E27FC236}">
                    <a16:creationId xmlns:a16="http://schemas.microsoft.com/office/drawing/2014/main" id="{9B8262F5-2073-EC74-0872-8582531DEAF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6" name="Arc 65">
                <a:extLst>
                  <a:ext uri="{FF2B5EF4-FFF2-40B4-BE49-F238E27FC236}">
                    <a16:creationId xmlns:a16="http://schemas.microsoft.com/office/drawing/2014/main" id="{3B26F32C-68CF-12EF-255B-84DA16F6E614}"/>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7" name="Arc 6_1">
                <a:extLst>
                  <a:ext uri="{FF2B5EF4-FFF2-40B4-BE49-F238E27FC236}">
                    <a16:creationId xmlns:a16="http://schemas.microsoft.com/office/drawing/2014/main" id="{B9E90083-3736-B1AD-71F3-45CEC003CB77}"/>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8" name="Arc 6_1_1">
                <a:extLst>
                  <a:ext uri="{FF2B5EF4-FFF2-40B4-BE49-F238E27FC236}">
                    <a16:creationId xmlns:a16="http://schemas.microsoft.com/office/drawing/2014/main" id="{AC093B19-4215-7D5D-F75C-55771BDDDC3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69" name="Oval 68">
                <a:extLst>
                  <a:ext uri="{FF2B5EF4-FFF2-40B4-BE49-F238E27FC236}">
                    <a16:creationId xmlns:a16="http://schemas.microsoft.com/office/drawing/2014/main" id="{6CC8E832-F56F-DDA8-3D25-F1AFFE87F2A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5" name="Rectangle: Rounded Corners 54">
              <a:extLst>
                <a:ext uri="{FF2B5EF4-FFF2-40B4-BE49-F238E27FC236}">
                  <a16:creationId xmlns:a16="http://schemas.microsoft.com/office/drawing/2014/main" id="{88D737B2-76F2-138A-2707-479B89606C36}"/>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30887"/>
          </a:xfrm>
        </p:spPr>
        <p:txBody>
          <a:bodyPr/>
          <a:lstStyle/>
          <a:p>
            <a:r>
              <a:rPr lang="en-US" sz="2800"/>
              <a:t>Design decision: </a:t>
            </a:r>
            <a:r>
              <a:rPr lang="en-GB" sz="2800"/>
              <a:t>Cross-tenant access policies – Trust settings </a:t>
            </a:r>
            <a:endParaRPr lang="en-US" sz="2800"/>
          </a:p>
        </p:txBody>
      </p:sp>
      <p:sp>
        <p:nvSpPr>
          <p:cNvPr id="46" name="Rectangle 45">
            <a:extLst>
              <a:ext uri="{FF2B5EF4-FFF2-40B4-BE49-F238E27FC236}">
                <a16:creationId xmlns:a16="http://schemas.microsoft.com/office/drawing/2014/main" id="{DEC383C4-5D85-43CA-C677-A161B343C75D}"/>
              </a:ext>
            </a:extLst>
          </p:cNvPr>
          <p:cNvSpPr/>
          <p:nvPr/>
        </p:nvSpPr>
        <p:spPr bwMode="auto">
          <a:xfrm rot="5400000">
            <a:off x="895399" y="1092429"/>
            <a:ext cx="276999" cy="990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Decisions</a:t>
            </a:r>
          </a:p>
        </p:txBody>
      </p:sp>
      <p:sp>
        <p:nvSpPr>
          <p:cNvPr id="47" name="target_2" title="Icon of a target with an arrow hitting the bullseye">
            <a:extLst>
              <a:ext uri="{FF2B5EF4-FFF2-40B4-BE49-F238E27FC236}">
                <a16:creationId xmlns:a16="http://schemas.microsoft.com/office/drawing/2014/main" id="{8F322C2F-5684-0E25-370B-224CE352E7B4}"/>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48" name="TextBox 47">
            <a:extLst>
              <a:ext uri="{FF2B5EF4-FFF2-40B4-BE49-F238E27FC236}">
                <a16:creationId xmlns:a16="http://schemas.microsoft.com/office/drawing/2014/main" id="{620DBAE2-7202-504F-7B26-C01137C039D9}"/>
              </a:ext>
            </a:extLst>
          </p:cNvPr>
          <p:cNvSpPr txBox="1">
            <a:spLocks/>
          </p:cNvSpPr>
          <p:nvPr/>
        </p:nvSpPr>
        <p:spPr>
          <a:xfrm>
            <a:off x="3525168" y="1403088"/>
            <a:ext cx="7772400" cy="369332"/>
          </a:xfrm>
          <a:prstGeom prst="rect">
            <a:avLst/>
          </a:prstGeom>
          <a:noFill/>
        </p:spPr>
        <p:txBody>
          <a:bodyPr wrap="square" lIns="0" tIns="0" rIns="0" bIns="0">
            <a:spAutoFit/>
          </a:bodyPr>
          <a:lstStyle/>
          <a:p>
            <a:pPr defTabSz="914188">
              <a:spcAft>
                <a:spcPts val="300"/>
              </a:spcAft>
              <a:defRPr/>
            </a:pPr>
            <a:r>
              <a:rPr lang="en-US" sz="1200" kern="0">
                <a:cs typeface="Segoe UI Light" panose="020B0502040204020203" pitchFamily="34" charset="0"/>
              </a:rPr>
              <a:t>Should the cross-tenant access policies – incoming trust settings be used to trust MFA and device state from other organizations? If yes, should individual settings be configured per organization? </a:t>
            </a:r>
          </a:p>
        </p:txBody>
      </p:sp>
      <p:sp>
        <p:nvSpPr>
          <p:cNvPr id="49" name="Rectangle 48">
            <a:extLst>
              <a:ext uri="{FF2B5EF4-FFF2-40B4-BE49-F238E27FC236}">
                <a16:creationId xmlns:a16="http://schemas.microsoft.com/office/drawing/2014/main" id="{50D6765F-48B7-A3E1-DAA5-7DEB264DBE20}"/>
              </a:ext>
            </a:extLst>
          </p:cNvPr>
          <p:cNvSpPr/>
          <p:nvPr/>
        </p:nvSpPr>
        <p:spPr bwMode="auto">
          <a:xfrm rot="5400000">
            <a:off x="1379505" y="1873626"/>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50" name="hand_3" title="Icon of a hand giving a thumbs-up">
            <a:extLst>
              <a:ext uri="{FF2B5EF4-FFF2-40B4-BE49-F238E27FC236}">
                <a16:creationId xmlns:a16="http://schemas.microsoft.com/office/drawing/2014/main" id="{9B90CB67-8B89-52A9-80E2-3EBD170FD2FA}"/>
              </a:ext>
            </a:extLst>
          </p:cNvPr>
          <p:cNvSpPr>
            <a:spLocks noChangeAspect="1"/>
          </p:cNvSpPr>
          <p:nvPr/>
        </p:nvSpPr>
        <p:spPr bwMode="auto">
          <a:xfrm>
            <a:off x="2918036" y="2679561"/>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TextBox 50">
            <a:extLst>
              <a:ext uri="{FF2B5EF4-FFF2-40B4-BE49-F238E27FC236}">
                <a16:creationId xmlns:a16="http://schemas.microsoft.com/office/drawing/2014/main" id="{4EB98FC9-8E2C-C0EC-B64F-810E9A2ECCD7}"/>
              </a:ext>
            </a:extLst>
          </p:cNvPr>
          <p:cNvSpPr txBox="1">
            <a:spLocks/>
          </p:cNvSpPr>
          <p:nvPr/>
        </p:nvSpPr>
        <p:spPr>
          <a:xfrm>
            <a:off x="3525168" y="2064704"/>
            <a:ext cx="7772400" cy="1661993"/>
          </a:xfrm>
          <a:prstGeom prst="rect">
            <a:avLst/>
          </a:prstGeom>
          <a:noFill/>
        </p:spPr>
        <p:txBody>
          <a:bodyPr wrap="square" lIns="0" tIns="0" rIns="0" bIns="0">
            <a:spAutoFit/>
          </a:bodyPr>
          <a:lstStyle/>
          <a:p>
            <a:pPr marL="182563" indent="-182563" defTabSz="914188">
              <a:buFont typeface="Arial" panose="020B0604020202020204" pitchFamily="34" charset="0"/>
              <a:buChar char="•"/>
              <a:defRPr/>
            </a:pPr>
            <a:r>
              <a:rPr lang="en-GB" sz="1200" kern="0">
                <a:cs typeface="Segoe UI Light" panose="020B0502040204020203" pitchFamily="34" charset="0"/>
              </a:rPr>
              <a:t>Configuring Entra ID Conditional Access to require MFA authentication for all B2B guests, </a:t>
            </a:r>
            <a:br>
              <a:rPr lang="en-GB" sz="1200" kern="0">
                <a:cs typeface="Segoe UI Light" panose="020B0502040204020203" pitchFamily="34" charset="0"/>
              </a:rPr>
            </a:br>
            <a:r>
              <a:rPr lang="en-GB" sz="1200" kern="0">
                <a:cs typeface="Segoe UI Light" panose="020B0502040204020203" pitchFamily="34" charset="0"/>
              </a:rPr>
              <a:t>then</a:t>
            </a:r>
          </a:p>
          <a:p>
            <a:pPr marL="182563" indent="-182563" defTabSz="914188">
              <a:buFont typeface="Arial" panose="020B0604020202020204" pitchFamily="34" charset="0"/>
              <a:buChar char="•"/>
              <a:defRPr/>
            </a:pPr>
            <a:r>
              <a:rPr lang="en-GB" sz="1200" kern="0">
                <a:cs typeface="Segoe UI Light" panose="020B0502040204020203" pitchFamily="34" charset="0"/>
              </a:rPr>
              <a:t>Configure the default cross-tenant access trust settings to accept incoming MFA and device claims from all organizations</a:t>
            </a:r>
          </a:p>
          <a:p>
            <a:pPr marL="182563" indent="-182563" defTabSz="914188">
              <a:buFont typeface="Arial" panose="020B0604020202020204" pitchFamily="34" charset="0"/>
              <a:buChar char="•"/>
              <a:defRPr/>
            </a:pPr>
            <a:r>
              <a:rPr lang="en-GB" sz="1200" kern="0">
                <a:cs typeface="Segoe UI Light" panose="020B0502040204020203" pitchFamily="34" charset="0"/>
              </a:rPr>
              <a:t>Use additional Conditional Access policies and authentication strengths to protect apps with higher security demands</a:t>
            </a:r>
            <a:br>
              <a:rPr lang="en-GB" sz="1200" kern="0">
                <a:cs typeface="Segoe UI Light" panose="020B0502040204020203" pitchFamily="34" charset="0"/>
              </a:rPr>
            </a:br>
            <a:r>
              <a:rPr lang="en-GB" sz="1200" kern="0">
                <a:cs typeface="Segoe UI Light" panose="020B0502040204020203" pitchFamily="34" charset="0"/>
              </a:rPr>
              <a:t>OR</a:t>
            </a:r>
          </a:p>
          <a:p>
            <a:pPr marL="182563" indent="-182563" defTabSz="914188">
              <a:buFont typeface="Arial" panose="020B0604020202020204" pitchFamily="34" charset="0"/>
              <a:buChar char="•"/>
              <a:defRPr/>
            </a:pPr>
            <a:r>
              <a:rPr lang="en-GB" sz="1200" kern="0">
                <a:cs typeface="Segoe UI Light" panose="020B0502040204020203" pitchFamily="34" charset="0"/>
              </a:rPr>
              <a:t>If MFA trust is not desired for general B2B access, use organizational settings to configure inbound trust setting</a:t>
            </a:r>
            <a:r>
              <a:rPr lang="en-US" sz="1200" kern="0">
                <a:cs typeface="Segoe UI Light" panose="020B0502040204020203" pitchFamily="34" charset="0"/>
              </a:rPr>
              <a:t>s for trusted organizations, such as other tenants in a multi-tenant organization or close business partners</a:t>
            </a:r>
          </a:p>
        </p:txBody>
      </p:sp>
      <p:sp>
        <p:nvSpPr>
          <p:cNvPr id="52" name="Rectangle 51">
            <a:extLst>
              <a:ext uri="{FF2B5EF4-FFF2-40B4-BE49-F238E27FC236}">
                <a16:creationId xmlns:a16="http://schemas.microsoft.com/office/drawing/2014/main" id="{EAB0D699-8911-CAC6-B391-23430CF517DE}"/>
              </a:ext>
            </a:extLst>
          </p:cNvPr>
          <p:cNvSpPr/>
          <p:nvPr/>
        </p:nvSpPr>
        <p:spPr bwMode="auto">
          <a:xfrm rot="5400000">
            <a:off x="1089362" y="3477498"/>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53" name="Processing_E9F5" title="Icon of two interlocked gears">
            <a:extLst>
              <a:ext uri="{FF2B5EF4-FFF2-40B4-BE49-F238E27FC236}">
                <a16:creationId xmlns:a16="http://schemas.microsoft.com/office/drawing/2014/main" id="{DB399C38-98E9-C422-AF5C-1E466EBB60B2}"/>
              </a:ext>
            </a:extLst>
          </p:cNvPr>
          <p:cNvSpPr>
            <a:spLocks noChangeAspect="1" noEditPoints="1"/>
          </p:cNvSpPr>
          <p:nvPr/>
        </p:nvSpPr>
        <p:spPr bwMode="auto">
          <a:xfrm>
            <a:off x="2918036" y="3988203"/>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TextBox 53">
            <a:extLst>
              <a:ext uri="{FF2B5EF4-FFF2-40B4-BE49-F238E27FC236}">
                <a16:creationId xmlns:a16="http://schemas.microsoft.com/office/drawing/2014/main" id="{81E4F356-EF07-0D05-6831-43A6B150912E}"/>
              </a:ext>
            </a:extLst>
          </p:cNvPr>
          <p:cNvSpPr txBox="1">
            <a:spLocks/>
          </p:cNvSpPr>
          <p:nvPr/>
        </p:nvSpPr>
        <p:spPr>
          <a:xfrm>
            <a:off x="3525168" y="3834316"/>
            <a:ext cx="7772400" cy="553998"/>
          </a:xfrm>
          <a:prstGeom prst="rect">
            <a:avLst/>
          </a:prstGeom>
          <a:noFill/>
        </p:spPr>
        <p:txBody>
          <a:bodyPr wrap="square" lIns="0" tIns="0" rIns="0" bIns="0">
            <a:spAutoFit/>
          </a:bodyPr>
          <a:lstStyle/>
          <a:p>
            <a:pPr defTabSz="914188">
              <a:defRPr/>
            </a:pPr>
            <a:r>
              <a:rPr lang="en-US" sz="1200" kern="0">
                <a:cs typeface="Segoe UI Light" panose="020B0502040204020203" pitchFamily="34" charset="0"/>
              </a:rPr>
              <a:t>Trusting foreign MFA and device compliance status is a trade-off for a significantly increased user experience and a reduced overhead of administration. Ensure that applications with higher security and data protection demands are secured with additional security measures, such as Conditional Access policies with authentication strength </a:t>
            </a:r>
          </a:p>
        </p:txBody>
      </p:sp>
      <p:graphicFrame>
        <p:nvGraphicFramePr>
          <p:cNvPr id="56" name="Content Placeholder 5">
            <a:extLst>
              <a:ext uri="{FF2B5EF4-FFF2-40B4-BE49-F238E27FC236}">
                <a16:creationId xmlns:a16="http://schemas.microsoft.com/office/drawing/2014/main" id="{CF9F5D8D-EC25-8BC9-AAAC-49AFEC0F36F9}"/>
              </a:ext>
            </a:extLst>
          </p:cNvPr>
          <p:cNvGraphicFramePr>
            <a:graphicFrameLocks/>
          </p:cNvGraphicFramePr>
          <p:nvPr/>
        </p:nvGraphicFramePr>
        <p:xfrm>
          <a:off x="727793" y="4832979"/>
          <a:ext cx="10732360" cy="1343823"/>
        </p:xfrm>
        <a:graphic>
          <a:graphicData uri="http://schemas.openxmlformats.org/drawingml/2006/table">
            <a:tbl>
              <a:tblPr firstRow="1" bandRow="1" bandCol="1">
                <a:tableStyleId>{7E9639D4-E3E2-4D34-9284-5A2195B3D0D7}</a:tableStyleId>
              </a:tblPr>
              <a:tblGrid>
                <a:gridCol w="6789456">
                  <a:extLst>
                    <a:ext uri="{9D8B030D-6E8A-4147-A177-3AD203B41FA5}">
                      <a16:colId xmlns:a16="http://schemas.microsoft.com/office/drawing/2014/main" val="20000"/>
                    </a:ext>
                  </a:extLst>
                </a:gridCol>
                <a:gridCol w="3942904">
                  <a:extLst>
                    <a:ext uri="{9D8B030D-6E8A-4147-A177-3AD203B41FA5}">
                      <a16:colId xmlns:a16="http://schemas.microsoft.com/office/drawing/2014/main" val="20001"/>
                    </a:ext>
                  </a:extLst>
                </a:gridCol>
              </a:tblGrid>
              <a:tr h="396215">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nSpc>
                          <a:spcPct val="100000"/>
                        </a:lnSpc>
                      </a:pPr>
                      <a:r>
                        <a:rPr lang="en-US" sz="14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pPr>
                        <a:lnSpc>
                          <a:spcPct val="100000"/>
                        </a:lnSpc>
                      </a:pPr>
                      <a:r>
                        <a:rPr lang="en-US" sz="14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473804">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Cross-tenant access default trust settings accept MFA and device claims from other tenants?</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nSpc>
                          <a:spcPct val="100000"/>
                        </a:lnSpc>
                      </a:pPr>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3804">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Must additional organizational settings be included?</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a:lnSpc>
                          <a:spcPct val="100000"/>
                        </a:lnSpc>
                      </a:pPr>
                      <a:endParaRPr lang="en-US" sz="12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7799266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A5912F0-0339-C23C-30EE-540D697321D3}"/>
              </a:ext>
              <a:ext uri="{C183D7F6-B498-43B3-948B-1728B52AA6E4}">
                <adec:decorative xmlns:adec="http://schemas.microsoft.com/office/drawing/2017/decorative" val="1"/>
              </a:ext>
            </a:extLst>
          </p:cNvPr>
          <p:cNvGrpSpPr/>
          <p:nvPr/>
        </p:nvGrpSpPr>
        <p:grpSpPr>
          <a:xfrm>
            <a:off x="-6" y="1157877"/>
            <a:ext cx="11603747" cy="5111161"/>
            <a:chOff x="-6" y="1157877"/>
            <a:chExt cx="11603747" cy="5111161"/>
          </a:xfrm>
        </p:grpSpPr>
        <p:sp>
          <p:nvSpPr>
            <p:cNvPr id="67" name="Rectangle: Rounded Corners 66">
              <a:extLst>
                <a:ext uri="{FF2B5EF4-FFF2-40B4-BE49-F238E27FC236}">
                  <a16:creationId xmlns:a16="http://schemas.microsoft.com/office/drawing/2014/main" id="{A8FC2DB4-4828-1071-4BF4-104C9D640714}"/>
                </a:ext>
                <a:ext uri="{C183D7F6-B498-43B3-948B-1728B52AA6E4}">
                  <adec:decorative xmlns:adec="http://schemas.microsoft.com/office/drawing/2017/decorative" val="1"/>
                </a:ext>
              </a:extLst>
            </p:cNvPr>
            <p:cNvSpPr/>
            <p:nvPr/>
          </p:nvSpPr>
          <p:spPr bwMode="auto">
            <a:xfrm rot="5400000" flipH="1" flipV="1">
              <a:off x="5335026" y="-1706997"/>
              <a:ext cx="340384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68" name="Straight Connector 67">
              <a:extLst>
                <a:ext uri="{FF2B5EF4-FFF2-40B4-BE49-F238E27FC236}">
                  <a16:creationId xmlns:a16="http://schemas.microsoft.com/office/drawing/2014/main" id="{336546F9-2F32-F1F9-03FF-D3BDCDD2E4A0}"/>
                </a:ext>
                <a:ext uri="{C183D7F6-B498-43B3-948B-1728B52AA6E4}">
                  <adec:decorative xmlns:adec="http://schemas.microsoft.com/office/drawing/2017/decorative" val="1"/>
                </a:ext>
              </a:extLst>
            </p:cNvPr>
            <p:cNvCxnSpPr>
              <a:cxnSpLocks/>
            </p:cNvCxnSpPr>
            <p:nvPr/>
          </p:nvCxnSpPr>
          <p:spPr>
            <a:xfrm>
              <a:off x="3525168" y="216843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50F9E273-BBFC-3AAC-E529-8A1CCBAA8E93}"/>
                </a:ext>
                <a:ext uri="{C183D7F6-B498-43B3-948B-1728B52AA6E4}">
                  <adec:decorative xmlns:adec="http://schemas.microsoft.com/office/drawing/2017/decorative" val="1"/>
                </a:ext>
              </a:extLst>
            </p:cNvPr>
            <p:cNvCxnSpPr>
              <a:cxnSpLocks/>
            </p:cNvCxnSpPr>
            <p:nvPr/>
          </p:nvCxnSpPr>
          <p:spPr>
            <a:xfrm>
              <a:off x="3525168" y="332979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ectangle: Top Corners Rounded 62">
              <a:extLst>
                <a:ext uri="{FF2B5EF4-FFF2-40B4-BE49-F238E27FC236}">
                  <a16:creationId xmlns:a16="http://schemas.microsoft.com/office/drawing/2014/main" id="{844A87DC-122D-66BD-68E8-CD041A8B4C58}"/>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8CB51E3C-227B-3D45-9B8F-99DC9CEE9673}"/>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F14127FE-9E16-688C-8163-5746F725251C}"/>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C8B21B92-F121-5FEC-DFF4-0E1AA6873E7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D9D1366B-D2FB-DE80-0AE5-059EEF894B2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C904C9C6-7A38-E579-0245-BDFCF87FC74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9E100E21-6619-220D-8C22-95B44D389AE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9" name="Rectangle: Top Corners Rounded 58">
              <a:extLst>
                <a:ext uri="{FF2B5EF4-FFF2-40B4-BE49-F238E27FC236}">
                  <a16:creationId xmlns:a16="http://schemas.microsoft.com/office/drawing/2014/main" id="{115872C7-9959-6A9C-989F-DA091A472AA8}"/>
                </a:ext>
              </a:extLst>
            </p:cNvPr>
            <p:cNvSpPr/>
            <p:nvPr/>
          </p:nvSpPr>
          <p:spPr bwMode="auto">
            <a:xfrm rot="5400000">
              <a:off x="1317059" y="1058676"/>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0DF9CE8F-A817-8BE0-D216-00BF6262B377}"/>
                </a:ext>
                <a:ext uri="{C183D7F6-B498-43B3-948B-1728B52AA6E4}">
                  <adec:decorative xmlns:adec="http://schemas.microsoft.com/office/drawing/2017/decorative" val="1"/>
                </a:ext>
              </a:extLst>
            </p:cNvPr>
            <p:cNvGrpSpPr>
              <a:grpSpLocks/>
            </p:cNvGrpSpPr>
            <p:nvPr/>
          </p:nvGrpSpPr>
          <p:grpSpPr>
            <a:xfrm>
              <a:off x="2810063" y="2493432"/>
              <a:ext cx="498658" cy="498658"/>
              <a:chOff x="10890332" y="1293129"/>
              <a:chExt cx="529550" cy="529550"/>
            </a:xfrm>
          </p:grpSpPr>
          <p:sp>
            <p:nvSpPr>
              <p:cNvPr id="19" name="Oval 18">
                <a:extLst>
                  <a:ext uri="{FF2B5EF4-FFF2-40B4-BE49-F238E27FC236}">
                    <a16:creationId xmlns:a16="http://schemas.microsoft.com/office/drawing/2014/main" id="{9BABFD4E-2A0E-5501-D9FF-2F946964352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1E21A7A4-4B4B-2FBE-F610-3316E24BE4E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93D0645B-6E31-1B7F-091E-FB38791AF4E8}"/>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2E840DF3-FD8D-E147-98C3-7B20F98B721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D16F25FF-19FB-ABCB-362B-4F7F793B382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5" name="Rectangle: Top Corners Rounded 54">
              <a:extLst>
                <a:ext uri="{FF2B5EF4-FFF2-40B4-BE49-F238E27FC236}">
                  <a16:creationId xmlns:a16="http://schemas.microsoft.com/office/drawing/2014/main" id="{7EE3DB3D-072E-4DEA-EAA8-C3282D29903F}"/>
                </a:ext>
              </a:extLst>
            </p:cNvPr>
            <p:cNvSpPr/>
            <p:nvPr/>
          </p:nvSpPr>
          <p:spPr bwMode="auto">
            <a:xfrm rot="5400000">
              <a:off x="1317061" y="2220033"/>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ACF545E2-6993-6D17-0B16-48AE57596B8B}"/>
                </a:ext>
                <a:ext uri="{C183D7F6-B498-43B3-948B-1728B52AA6E4}">
                  <adec:decorative xmlns:adec="http://schemas.microsoft.com/office/drawing/2017/decorative" val="1"/>
                </a:ext>
              </a:extLst>
            </p:cNvPr>
            <p:cNvGrpSpPr>
              <a:grpSpLocks/>
            </p:cNvGrpSpPr>
            <p:nvPr/>
          </p:nvGrpSpPr>
          <p:grpSpPr>
            <a:xfrm>
              <a:off x="2810063" y="3661144"/>
              <a:ext cx="498658" cy="498658"/>
              <a:chOff x="10890332" y="1293129"/>
              <a:chExt cx="529550" cy="529550"/>
            </a:xfrm>
          </p:grpSpPr>
          <p:sp>
            <p:nvSpPr>
              <p:cNvPr id="25" name="Oval 24">
                <a:extLst>
                  <a:ext uri="{FF2B5EF4-FFF2-40B4-BE49-F238E27FC236}">
                    <a16:creationId xmlns:a16="http://schemas.microsoft.com/office/drawing/2014/main" id="{4CF8AB7B-E871-0975-782A-6AC157A07C5A}"/>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7C8226D6-92BD-9FFE-FDFE-3521710475D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F789C9E4-4045-BB52-357B-53C103BF3D4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8A38C17C-DA32-AB56-B93C-C79D2239A54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FD2FFE7D-4CF2-BC3B-4E47-D3E3900A973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9" name="Rectangle: Rounded Corners 78">
              <a:extLst>
                <a:ext uri="{FF2B5EF4-FFF2-40B4-BE49-F238E27FC236}">
                  <a16:creationId xmlns:a16="http://schemas.microsoft.com/office/drawing/2014/main" id="{8E2E5D10-DBC7-68DA-F654-AB7412E2E525}"/>
                </a:ext>
                <a:ext uri="{C183D7F6-B498-43B3-948B-1728B52AA6E4}">
                  <adec:decorative xmlns:adec="http://schemas.microsoft.com/office/drawing/2017/decorative" val="1"/>
                </a:ext>
              </a:extLst>
            </p:cNvPr>
            <p:cNvSpPr>
              <a:spLocks/>
            </p:cNvSpPr>
            <p:nvPr/>
          </p:nvSpPr>
          <p:spPr bwMode="auto">
            <a:xfrm rot="5400000" flipH="1" flipV="1">
              <a:off x="5329826" y="-4878"/>
              <a:ext cx="1528294" cy="11019537"/>
            </a:xfrm>
            <a:prstGeom prst="roundRect">
              <a:avLst>
                <a:gd name="adj" fmla="val 6997"/>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182880" rIns="274320" bIns="182880" numCol="1" spcCol="0" rtlCol="0" fromWordArt="0" anchor="ctr" anchorCtr="0" forceAA="0" compatLnSpc="1">
              <a:prstTxWarp prst="textNoShape">
                <a:avLst/>
              </a:prstTxWarp>
              <a:noAutofit/>
            </a:bodyPr>
            <a:lstStyle/>
            <a:p>
              <a:pPr defTabSz="914188">
                <a:defRPr/>
              </a:pPr>
              <a:endParaRPr lang="en-US" sz="1600" kern="0">
                <a:solidFill>
                  <a:schemeClr val="tx1"/>
                </a:solidFill>
                <a:cs typeface="Segoe UI Light" panose="020B0502040204020203" pitchFamily="34" charset="0"/>
              </a:endParaRPr>
            </a:p>
          </p:txBody>
        </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Use Insights and Reporting?</a:t>
            </a:r>
          </a:p>
        </p:txBody>
      </p:sp>
      <p:sp>
        <p:nvSpPr>
          <p:cNvPr id="70" name="Rectangle 69">
            <a:extLst>
              <a:ext uri="{FF2B5EF4-FFF2-40B4-BE49-F238E27FC236}">
                <a16:creationId xmlns:a16="http://schemas.microsoft.com/office/drawing/2014/main" id="{F0C44FF8-A165-D83D-A08C-551D800C5061}"/>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71" name="target_2" title="Icon of a target with an arrow hitting the bullseye">
            <a:extLst>
              <a:ext uri="{FF2B5EF4-FFF2-40B4-BE49-F238E27FC236}">
                <a16:creationId xmlns:a16="http://schemas.microsoft.com/office/drawing/2014/main" id="{DE03677C-9136-2894-E4C4-723B5072321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2" name="TextBox 71">
            <a:extLst>
              <a:ext uri="{FF2B5EF4-FFF2-40B4-BE49-F238E27FC236}">
                <a16:creationId xmlns:a16="http://schemas.microsoft.com/office/drawing/2014/main" id="{966DACFB-31A4-406C-3A2B-23761AA3D194}"/>
              </a:ext>
            </a:extLst>
          </p:cNvPr>
          <p:cNvSpPr txBox="1">
            <a:spLocks/>
          </p:cNvSpPr>
          <p:nvPr/>
        </p:nvSpPr>
        <p:spPr>
          <a:xfrm>
            <a:off x="3525167" y="1498320"/>
            <a:ext cx="7534115" cy="215444"/>
          </a:xfrm>
          <a:prstGeom prst="rect">
            <a:avLst/>
          </a:prstGeom>
          <a:noFill/>
        </p:spPr>
        <p:txBody>
          <a:bodyPr wrap="none" lIns="0" tIns="0" rIns="0" bIns="0">
            <a:spAutoFit/>
          </a:bodyPr>
          <a:lstStyle/>
          <a:p>
            <a:pPr defTabSz="914188">
              <a:spcAft>
                <a:spcPts val="300"/>
              </a:spcAft>
              <a:defRPr/>
            </a:pPr>
            <a:r>
              <a:rPr lang="en-US" sz="1400" kern="0">
                <a:cs typeface="Segoe UI Light" panose="020B0502040204020203" pitchFamily="34" charset="0"/>
              </a:rPr>
              <a:t>Should Insights and Reporting be used?</a:t>
            </a:r>
          </a:p>
        </p:txBody>
      </p:sp>
      <p:sp>
        <p:nvSpPr>
          <p:cNvPr id="73" name="Rectangle 72">
            <a:extLst>
              <a:ext uri="{FF2B5EF4-FFF2-40B4-BE49-F238E27FC236}">
                <a16:creationId xmlns:a16="http://schemas.microsoft.com/office/drawing/2014/main" id="{99D95316-AC4A-5B1F-79A4-F3409BD17D84}"/>
              </a:ext>
            </a:extLst>
          </p:cNvPr>
          <p:cNvSpPr/>
          <p:nvPr/>
        </p:nvSpPr>
        <p:spPr bwMode="auto">
          <a:xfrm rot="5400000">
            <a:off x="1379505" y="1819371"/>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74" name="hand_3" title="Icon of a hand giving a thumbs-up">
            <a:extLst>
              <a:ext uri="{FF2B5EF4-FFF2-40B4-BE49-F238E27FC236}">
                <a16:creationId xmlns:a16="http://schemas.microsoft.com/office/drawing/2014/main" id="{1FA8192A-4C65-104D-EB46-72D76343743F}"/>
              </a:ext>
            </a:extLst>
          </p:cNvPr>
          <p:cNvSpPr>
            <a:spLocks noChangeAspect="1"/>
          </p:cNvSpPr>
          <p:nvPr/>
        </p:nvSpPr>
        <p:spPr bwMode="auto">
          <a:xfrm>
            <a:off x="2918036" y="2625306"/>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TextBox 74">
            <a:extLst>
              <a:ext uri="{FF2B5EF4-FFF2-40B4-BE49-F238E27FC236}">
                <a16:creationId xmlns:a16="http://schemas.microsoft.com/office/drawing/2014/main" id="{042A8A0F-08AA-8084-5358-11A8389FA42A}"/>
              </a:ext>
            </a:extLst>
          </p:cNvPr>
          <p:cNvSpPr txBox="1">
            <a:spLocks/>
          </p:cNvSpPr>
          <p:nvPr/>
        </p:nvSpPr>
        <p:spPr>
          <a:xfrm>
            <a:off x="3525168" y="2556883"/>
            <a:ext cx="7534114" cy="430887"/>
          </a:xfrm>
          <a:prstGeom prst="rect">
            <a:avLst/>
          </a:prstGeom>
          <a:noFill/>
        </p:spPr>
        <p:txBody>
          <a:bodyPr wrap="square" lIns="0" tIns="0" rIns="0" bIns="0">
            <a:spAutoFit/>
          </a:bodyPr>
          <a:lstStyle/>
          <a:p>
            <a:pPr defTabSz="914188">
              <a:spcAft>
                <a:spcPts val="300"/>
              </a:spcAft>
              <a:defRPr/>
            </a:pPr>
            <a:r>
              <a:rPr lang="en-US" sz="1400" kern="0">
                <a:cs typeface="Segoe UI Light" panose="020B0502040204020203" pitchFamily="34" charset="0"/>
              </a:rPr>
              <a:t>Use Insights and Reporting to track implications of new Conditional Access policies across scale and to verify/document that existing policies work as expected</a:t>
            </a:r>
          </a:p>
        </p:txBody>
      </p:sp>
      <p:sp>
        <p:nvSpPr>
          <p:cNvPr id="76" name="Rectangle 75">
            <a:extLst>
              <a:ext uri="{FF2B5EF4-FFF2-40B4-BE49-F238E27FC236}">
                <a16:creationId xmlns:a16="http://schemas.microsoft.com/office/drawing/2014/main" id="{1F6C2ECE-6190-237F-9FFF-79B79B7C5C15}"/>
              </a:ext>
            </a:extLst>
          </p:cNvPr>
          <p:cNvSpPr/>
          <p:nvPr/>
        </p:nvSpPr>
        <p:spPr bwMode="auto">
          <a:xfrm rot="5400000">
            <a:off x="1089362" y="3270873"/>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7" name="Processing_E9F5" title="Icon of two interlocked gears">
            <a:extLst>
              <a:ext uri="{FF2B5EF4-FFF2-40B4-BE49-F238E27FC236}">
                <a16:creationId xmlns:a16="http://schemas.microsoft.com/office/drawing/2014/main" id="{209355FB-1389-B74B-D09B-3C7813E8CC87}"/>
              </a:ext>
            </a:extLst>
          </p:cNvPr>
          <p:cNvSpPr>
            <a:spLocks noChangeAspect="1" noEditPoints="1"/>
          </p:cNvSpPr>
          <p:nvPr/>
        </p:nvSpPr>
        <p:spPr bwMode="auto">
          <a:xfrm>
            <a:off x="2918036" y="3787360"/>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TextBox 77">
            <a:extLst>
              <a:ext uri="{FF2B5EF4-FFF2-40B4-BE49-F238E27FC236}">
                <a16:creationId xmlns:a16="http://schemas.microsoft.com/office/drawing/2014/main" id="{1B962FB3-875C-8728-2FE3-46DE6C900444}"/>
              </a:ext>
            </a:extLst>
          </p:cNvPr>
          <p:cNvSpPr txBox="1">
            <a:spLocks/>
          </p:cNvSpPr>
          <p:nvPr/>
        </p:nvSpPr>
        <p:spPr>
          <a:xfrm>
            <a:off x="3525168" y="3797809"/>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Entra ID sign-in logs must be forwarded to a Log Analytics workspace</a:t>
            </a:r>
          </a:p>
        </p:txBody>
      </p:sp>
      <p:graphicFrame>
        <p:nvGraphicFramePr>
          <p:cNvPr id="80" name="Content Placeholder 5">
            <a:extLst>
              <a:ext uri="{FF2B5EF4-FFF2-40B4-BE49-F238E27FC236}">
                <a16:creationId xmlns:a16="http://schemas.microsoft.com/office/drawing/2014/main" id="{EB1667B7-E8A8-63B1-BDA5-E441A0CDC6FA}"/>
              </a:ext>
              <a:ext uri="{C183D7F6-B498-43B3-948B-1728B52AA6E4}">
                <adec:decorative xmlns:adec="http://schemas.microsoft.com/office/drawing/2017/decorative" val="0"/>
              </a:ext>
            </a:extLst>
          </p:cNvPr>
          <p:cNvGraphicFramePr>
            <a:graphicFrameLocks/>
          </p:cNvGraphicFramePr>
          <p:nvPr/>
        </p:nvGraphicFramePr>
        <p:xfrm>
          <a:off x="727793" y="4830593"/>
          <a:ext cx="10732360" cy="1299509"/>
        </p:xfrm>
        <a:graphic>
          <a:graphicData uri="http://schemas.openxmlformats.org/drawingml/2006/table">
            <a:tbl>
              <a:tblPr firstRow="1" bandRow="1" bandCol="1">
                <a:tableStyleId>{7E9639D4-E3E2-4D34-9284-5A2195B3D0D7}</a:tableStyleId>
              </a:tblPr>
              <a:tblGrid>
                <a:gridCol w="6059327">
                  <a:extLst>
                    <a:ext uri="{9D8B030D-6E8A-4147-A177-3AD203B41FA5}">
                      <a16:colId xmlns:a16="http://schemas.microsoft.com/office/drawing/2014/main" val="20000"/>
                    </a:ext>
                  </a:extLst>
                </a:gridCol>
                <a:gridCol w="4673033">
                  <a:extLst>
                    <a:ext uri="{9D8B030D-6E8A-4147-A177-3AD203B41FA5}">
                      <a16:colId xmlns:a16="http://schemas.microsoft.com/office/drawing/2014/main" val="20001"/>
                    </a:ext>
                  </a:extLst>
                </a:gridCol>
              </a:tblGrid>
              <a:tr h="40049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600" b="0">
                          <a:solidFill>
                            <a:schemeClr val="accent1"/>
                          </a:solidFill>
                          <a:latin typeface="+mj-lt"/>
                        </a:rPr>
                        <a:t>Options</a:t>
                      </a:r>
                    </a:p>
                  </a:txBody>
                  <a:tcPr marL="91427" marR="91427" marB="45713"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600" b="0">
                          <a:solidFill>
                            <a:schemeClr val="accent1"/>
                          </a:solidFill>
                          <a:latin typeface="+mj-lt"/>
                        </a:rPr>
                        <a:t>Decision</a:t>
                      </a:r>
                    </a:p>
                  </a:txBody>
                  <a:tcPr marL="91427" marR="91427" marB="45713"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420100">
                <a:tc>
                  <a:txBody>
                    <a:bodyPr/>
                    <a:lstStyle/>
                    <a:p>
                      <a:pPr marL="0" marR="0" algn="l">
                        <a:lnSpc>
                          <a:spcPct val="100000"/>
                        </a:lnSpc>
                        <a:spcBef>
                          <a:spcPts val="600"/>
                        </a:spcBef>
                        <a:spcAft>
                          <a:spcPts val="600"/>
                        </a:spcAft>
                      </a:pPr>
                      <a:r>
                        <a:rPr lang="en-US" sz="1400" b="0">
                          <a:solidFill>
                            <a:schemeClr val="tx1"/>
                          </a:solidFill>
                          <a:effectLst/>
                          <a:latin typeface="+mn-lt"/>
                          <a:ea typeface="Times New Roman" panose="02020603050405020304" pitchFamily="18" charset="0"/>
                          <a:cs typeface="Arial" panose="020B0604020202020204" pitchFamily="34" charset="0"/>
                        </a:rPr>
                        <a:t>Do you want to use Insights and Reporting?</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a:lnSpc>
                          <a:spcPct val="100000"/>
                        </a:lnSpc>
                      </a:pPr>
                      <a:endParaRPr lang="en-US" sz="14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39789782"/>
                  </a:ext>
                </a:extLst>
              </a:tr>
              <a:tr h="478918">
                <a:tc>
                  <a:txBody>
                    <a:bodyPr/>
                    <a:lstStyle/>
                    <a:p>
                      <a:pPr marL="0" marR="0" algn="l">
                        <a:lnSpc>
                          <a:spcPct val="100000"/>
                        </a:lnSpc>
                        <a:spcBef>
                          <a:spcPts val="600"/>
                        </a:spcBef>
                        <a:spcAft>
                          <a:spcPts val="600"/>
                        </a:spcAft>
                      </a:pPr>
                      <a:r>
                        <a:rPr lang="en-US" sz="1400" b="0">
                          <a:solidFill>
                            <a:schemeClr val="tx1"/>
                          </a:solidFill>
                          <a:effectLst/>
                          <a:latin typeface="+mn-lt"/>
                          <a:ea typeface="Times New Roman" panose="02020603050405020304" pitchFamily="18" charset="0"/>
                          <a:cs typeface="Arial" panose="020B0604020202020204" pitchFamily="34" charset="0"/>
                        </a:rPr>
                        <a:t>Are Entra ID sign-in logs already being forwarded to a Log Analytics workspace?</a:t>
                      </a:r>
                    </a:p>
                  </a:txBody>
                  <a:tcPr marL="30272" marR="30272" marT="0" marB="0"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a:lnSpc>
                          <a:spcPct val="100000"/>
                        </a:lnSpc>
                      </a:pPr>
                      <a:endParaRPr lang="en-US" sz="1400">
                        <a:solidFill>
                          <a:schemeClr val="tx1"/>
                        </a:solidFill>
                        <a:latin typeface="+mn-lt"/>
                        <a:cs typeface="Segoe UI Light" panose="020B0502040204020203" pitchFamily="34" charset="0"/>
                      </a:endParaRPr>
                    </a:p>
                  </a:txBody>
                  <a:tcPr marL="91427" marR="91427" marB="45713" anchor="ctr">
                    <a:lnL w="6350" cap="flat" cmpd="sng" algn="ctr">
                      <a:solidFill>
                        <a:schemeClr val="bg1">
                          <a:lumMod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6603893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35A4FED-0777-D3A0-894B-65ED6A13E39F}"/>
              </a:ext>
              <a:ext uri="{C183D7F6-B498-43B3-948B-1728B52AA6E4}">
                <adec:decorative xmlns:adec="http://schemas.microsoft.com/office/drawing/2017/decorative" val="1"/>
              </a:ext>
            </a:extLst>
          </p:cNvPr>
          <p:cNvGrpSpPr/>
          <p:nvPr/>
        </p:nvGrpSpPr>
        <p:grpSpPr>
          <a:xfrm>
            <a:off x="-6" y="1157877"/>
            <a:ext cx="11614272" cy="5118112"/>
            <a:chOff x="-6" y="1157877"/>
            <a:chExt cx="11614272" cy="5118112"/>
          </a:xfrm>
        </p:grpSpPr>
        <p:sp>
          <p:nvSpPr>
            <p:cNvPr id="83" name="Rectangle: Rounded Corners 82">
              <a:extLst>
                <a:ext uri="{FF2B5EF4-FFF2-40B4-BE49-F238E27FC236}">
                  <a16:creationId xmlns:a16="http://schemas.microsoft.com/office/drawing/2014/main" id="{5DD26C66-0778-39E1-CEB2-0B8942325BE7}"/>
                </a:ext>
                <a:ext uri="{C183D7F6-B498-43B3-948B-1728B52AA6E4}">
                  <adec:decorative xmlns:adec="http://schemas.microsoft.com/office/drawing/2017/decorative" val="1"/>
                </a:ext>
              </a:extLst>
            </p:cNvPr>
            <p:cNvSpPr/>
            <p:nvPr/>
          </p:nvSpPr>
          <p:spPr bwMode="auto">
            <a:xfrm rot="5400000" flipH="1" flipV="1">
              <a:off x="5473961" y="-1845931"/>
              <a:ext cx="3125972"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cxnSp>
          <p:nvCxnSpPr>
            <p:cNvPr id="84" name="Straight Connector 83">
              <a:extLst>
                <a:ext uri="{FF2B5EF4-FFF2-40B4-BE49-F238E27FC236}">
                  <a16:creationId xmlns:a16="http://schemas.microsoft.com/office/drawing/2014/main" id="{CE981AE0-B3D5-5985-19CE-E5DFAC5CF2BD}"/>
                </a:ext>
                <a:ext uri="{C183D7F6-B498-43B3-948B-1728B52AA6E4}">
                  <adec:decorative xmlns:adec="http://schemas.microsoft.com/office/drawing/2017/decorative" val="1"/>
                </a:ext>
              </a:extLst>
            </p:cNvPr>
            <p:cNvCxnSpPr>
              <a:cxnSpLocks/>
            </p:cNvCxnSpPr>
            <p:nvPr/>
          </p:nvCxnSpPr>
          <p:spPr>
            <a:xfrm>
              <a:off x="3525168" y="201592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ADDE448-4B0A-3556-1A3B-4CC5C4DE5BAE}"/>
                </a:ext>
                <a:ext uri="{C183D7F6-B498-43B3-948B-1728B52AA6E4}">
                  <adec:decorative xmlns:adec="http://schemas.microsoft.com/office/drawing/2017/decorative" val="1"/>
                </a:ext>
              </a:extLst>
            </p:cNvPr>
            <p:cNvCxnSpPr>
              <a:cxnSpLocks/>
            </p:cNvCxnSpPr>
            <p:nvPr/>
          </p:nvCxnSpPr>
          <p:spPr>
            <a:xfrm>
              <a:off x="3525168" y="3290441"/>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Rectangle: Top Corners Rounded 78">
              <a:extLst>
                <a:ext uri="{FF2B5EF4-FFF2-40B4-BE49-F238E27FC236}">
                  <a16:creationId xmlns:a16="http://schemas.microsoft.com/office/drawing/2014/main" id="{3E56C2E2-8B27-B06A-93F8-15E63BF65C15}"/>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9" name="Group 8">
              <a:extLst>
                <a:ext uri="{FF2B5EF4-FFF2-40B4-BE49-F238E27FC236}">
                  <a16:creationId xmlns:a16="http://schemas.microsoft.com/office/drawing/2014/main" id="{B41A5779-C880-4BB9-1BC4-BC1CDB63312A}"/>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0" name="Oval 9">
                <a:extLst>
                  <a:ext uri="{FF2B5EF4-FFF2-40B4-BE49-F238E27FC236}">
                    <a16:creationId xmlns:a16="http://schemas.microsoft.com/office/drawing/2014/main" id="{1EA13F43-9D37-19F5-41C7-93AA74D5FE4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1" name="Arc 10">
                <a:extLst>
                  <a:ext uri="{FF2B5EF4-FFF2-40B4-BE49-F238E27FC236}">
                    <a16:creationId xmlns:a16="http://schemas.microsoft.com/office/drawing/2014/main" id="{7B21562D-EFCC-BF4D-E99D-63CE76543B3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2" name="Arc 6_1">
                <a:extLst>
                  <a:ext uri="{FF2B5EF4-FFF2-40B4-BE49-F238E27FC236}">
                    <a16:creationId xmlns:a16="http://schemas.microsoft.com/office/drawing/2014/main" id="{969D2332-C44C-2BC5-E7D8-DF5F8A250F6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Arc 6_1_1">
                <a:extLst>
                  <a:ext uri="{FF2B5EF4-FFF2-40B4-BE49-F238E27FC236}">
                    <a16:creationId xmlns:a16="http://schemas.microsoft.com/office/drawing/2014/main" id="{1F9C5592-DB1D-1DE0-BF0A-763AA6AC4EB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1" name="Oval 30">
                <a:extLst>
                  <a:ext uri="{FF2B5EF4-FFF2-40B4-BE49-F238E27FC236}">
                    <a16:creationId xmlns:a16="http://schemas.microsoft.com/office/drawing/2014/main" id="{A8DC4416-1570-B237-F504-3CB7EDF520E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5" name="Rectangle: Top Corners Rounded 74">
              <a:extLst>
                <a:ext uri="{FF2B5EF4-FFF2-40B4-BE49-F238E27FC236}">
                  <a16:creationId xmlns:a16="http://schemas.microsoft.com/office/drawing/2014/main" id="{71B1F4D0-22BC-B5D0-FBEE-A297CB766ABA}"/>
                </a:ext>
              </a:extLst>
            </p:cNvPr>
            <p:cNvSpPr/>
            <p:nvPr/>
          </p:nvSpPr>
          <p:spPr bwMode="auto">
            <a:xfrm rot="5400000">
              <a:off x="1317059" y="962745"/>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32" name="Group 31">
              <a:extLst>
                <a:ext uri="{FF2B5EF4-FFF2-40B4-BE49-F238E27FC236}">
                  <a16:creationId xmlns:a16="http://schemas.microsoft.com/office/drawing/2014/main" id="{DD564F4E-F27C-523D-8889-7A5E37115B98}"/>
                </a:ext>
                <a:ext uri="{C183D7F6-B498-43B3-948B-1728B52AA6E4}">
                  <adec:decorative xmlns:adec="http://schemas.microsoft.com/office/drawing/2017/decorative" val="1"/>
                </a:ext>
              </a:extLst>
            </p:cNvPr>
            <p:cNvGrpSpPr>
              <a:grpSpLocks/>
            </p:cNvGrpSpPr>
            <p:nvPr/>
          </p:nvGrpSpPr>
          <p:grpSpPr>
            <a:xfrm>
              <a:off x="2810063" y="2403853"/>
              <a:ext cx="498658" cy="498658"/>
              <a:chOff x="10890332" y="1293129"/>
              <a:chExt cx="529550" cy="529550"/>
            </a:xfrm>
          </p:grpSpPr>
          <p:sp>
            <p:nvSpPr>
              <p:cNvPr id="33" name="Oval 32">
                <a:extLst>
                  <a:ext uri="{FF2B5EF4-FFF2-40B4-BE49-F238E27FC236}">
                    <a16:creationId xmlns:a16="http://schemas.microsoft.com/office/drawing/2014/main" id="{7412B8B7-B8DC-A5FB-5D68-62103387077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4" name="Arc 33">
                <a:extLst>
                  <a:ext uri="{FF2B5EF4-FFF2-40B4-BE49-F238E27FC236}">
                    <a16:creationId xmlns:a16="http://schemas.microsoft.com/office/drawing/2014/main" id="{6675AE3F-317E-9432-FF51-D8BBA70F647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5" name="Arc 6_1">
                <a:extLst>
                  <a:ext uri="{FF2B5EF4-FFF2-40B4-BE49-F238E27FC236}">
                    <a16:creationId xmlns:a16="http://schemas.microsoft.com/office/drawing/2014/main" id="{EDCAABFC-3BC2-359C-3F79-0F442A92F181}"/>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6" name="Arc 6_1_1">
                <a:extLst>
                  <a:ext uri="{FF2B5EF4-FFF2-40B4-BE49-F238E27FC236}">
                    <a16:creationId xmlns:a16="http://schemas.microsoft.com/office/drawing/2014/main" id="{4F9AC51A-3DAF-ADA2-E2DC-353EC8B89ADF}"/>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7" name="Oval 36">
                <a:extLst>
                  <a:ext uri="{FF2B5EF4-FFF2-40B4-BE49-F238E27FC236}">
                    <a16:creationId xmlns:a16="http://schemas.microsoft.com/office/drawing/2014/main" id="{1A37E738-562C-7B94-357D-CBC3E6DD5785}"/>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71" name="Rectangle: Top Corners Rounded 70">
              <a:extLst>
                <a:ext uri="{FF2B5EF4-FFF2-40B4-BE49-F238E27FC236}">
                  <a16:creationId xmlns:a16="http://schemas.microsoft.com/office/drawing/2014/main" id="{DDDD4E7D-6667-F7D4-7F29-E4A7676FE481}"/>
                </a:ext>
              </a:extLst>
            </p:cNvPr>
            <p:cNvSpPr/>
            <p:nvPr/>
          </p:nvSpPr>
          <p:spPr bwMode="auto">
            <a:xfrm rot="5400000">
              <a:off x="1317061" y="2021820"/>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38" name="Group 37">
              <a:extLst>
                <a:ext uri="{FF2B5EF4-FFF2-40B4-BE49-F238E27FC236}">
                  <a16:creationId xmlns:a16="http://schemas.microsoft.com/office/drawing/2014/main" id="{A8AFFF40-B9CF-184B-E584-16DDE9292898}"/>
                </a:ext>
                <a:ext uri="{C183D7F6-B498-43B3-948B-1728B52AA6E4}">
                  <adec:decorative xmlns:adec="http://schemas.microsoft.com/office/drawing/2017/decorative" val="1"/>
                </a:ext>
              </a:extLst>
            </p:cNvPr>
            <p:cNvGrpSpPr>
              <a:grpSpLocks/>
            </p:cNvGrpSpPr>
            <p:nvPr/>
          </p:nvGrpSpPr>
          <p:grpSpPr>
            <a:xfrm>
              <a:off x="2810063" y="3462929"/>
              <a:ext cx="498658" cy="498658"/>
              <a:chOff x="10890332" y="1293129"/>
              <a:chExt cx="529550" cy="529550"/>
            </a:xfrm>
          </p:grpSpPr>
          <p:sp>
            <p:nvSpPr>
              <p:cNvPr id="39" name="Oval 38">
                <a:extLst>
                  <a:ext uri="{FF2B5EF4-FFF2-40B4-BE49-F238E27FC236}">
                    <a16:creationId xmlns:a16="http://schemas.microsoft.com/office/drawing/2014/main" id="{4F6FF7D3-83A1-EE7C-CFFD-97521BB5869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0" name="Arc 39">
                <a:extLst>
                  <a:ext uri="{FF2B5EF4-FFF2-40B4-BE49-F238E27FC236}">
                    <a16:creationId xmlns:a16="http://schemas.microsoft.com/office/drawing/2014/main" id="{F8E9B0DC-A8EE-A4C9-F90E-FAEECA65BD40}"/>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1" name="Arc 6_1">
                <a:extLst>
                  <a:ext uri="{FF2B5EF4-FFF2-40B4-BE49-F238E27FC236}">
                    <a16:creationId xmlns:a16="http://schemas.microsoft.com/office/drawing/2014/main" id="{10153D34-7C34-5710-8938-0499BA544171}"/>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2" name="Arc 6_1_1">
                <a:extLst>
                  <a:ext uri="{FF2B5EF4-FFF2-40B4-BE49-F238E27FC236}">
                    <a16:creationId xmlns:a16="http://schemas.microsoft.com/office/drawing/2014/main" id="{AF063F0C-5A4E-9D97-FDC8-A1ED61C68C8B}"/>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43" name="Oval 42">
                <a:extLst>
                  <a:ext uri="{FF2B5EF4-FFF2-40B4-BE49-F238E27FC236}">
                    <a16:creationId xmlns:a16="http://schemas.microsoft.com/office/drawing/2014/main" id="{68FEC53B-98EA-8086-4F39-32D4B61914E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114" name="Freeform: Shape 113">
              <a:extLst>
                <a:ext uri="{FF2B5EF4-FFF2-40B4-BE49-F238E27FC236}">
                  <a16:creationId xmlns:a16="http://schemas.microsoft.com/office/drawing/2014/main" id="{95403CAB-B629-4E0C-428C-E93CB907543A}"/>
                </a:ext>
                <a:ext uri="{C183D7F6-B498-43B3-948B-1728B52AA6E4}">
                  <adec:decorative xmlns:adec="http://schemas.microsoft.com/office/drawing/2017/decorative" val="1"/>
                </a:ext>
              </a:extLst>
            </p:cNvPr>
            <p:cNvSpPr/>
            <p:nvPr/>
          </p:nvSpPr>
          <p:spPr bwMode="auto">
            <a:xfrm flipH="1">
              <a:off x="589293" y="4619405"/>
              <a:ext cx="5785492" cy="1656584"/>
            </a:xfrm>
            <a:custGeom>
              <a:avLst/>
              <a:gdLst>
                <a:gd name="connsiteX0" fmla="*/ 0 w 5785492"/>
                <a:gd name="connsiteY0" fmla="*/ 0 h 1656584"/>
                <a:gd name="connsiteX1" fmla="*/ 0 w 5785492"/>
                <a:gd name="connsiteY1" fmla="*/ 1656584 h 1656584"/>
                <a:gd name="connsiteX2" fmla="*/ 5671520 w 5785492"/>
                <a:gd name="connsiteY2" fmla="*/ 1656584 h 1656584"/>
                <a:gd name="connsiteX3" fmla="*/ 5785492 w 5785492"/>
                <a:gd name="connsiteY3" fmla="*/ 1542612 h 1656584"/>
                <a:gd name="connsiteX4" fmla="*/ 5785492 w 5785492"/>
                <a:gd name="connsiteY4" fmla="*/ 143675 h 1656584"/>
                <a:gd name="connsiteX5" fmla="*/ 178698 w 5785492"/>
                <a:gd name="connsiteY5" fmla="*/ 143676 h 1656584"/>
                <a:gd name="connsiteX6" fmla="*/ 5880 w 5785492"/>
                <a:gd name="connsiteY6" fmla="*/ 29125 h 165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492" h="1656584">
                  <a:moveTo>
                    <a:pt x="0" y="0"/>
                  </a:moveTo>
                  <a:lnTo>
                    <a:pt x="0" y="1656584"/>
                  </a:lnTo>
                  <a:lnTo>
                    <a:pt x="5671520" y="1656584"/>
                  </a:lnTo>
                  <a:cubicBezTo>
                    <a:pt x="5734465" y="1656584"/>
                    <a:pt x="5785492" y="1605557"/>
                    <a:pt x="5785492" y="1542612"/>
                  </a:cubicBezTo>
                  <a:lnTo>
                    <a:pt x="5785492" y="143675"/>
                  </a:lnTo>
                  <a:cubicBezTo>
                    <a:pt x="3916561" y="143675"/>
                    <a:pt x="2047629" y="143676"/>
                    <a:pt x="178698" y="143676"/>
                  </a:cubicBezTo>
                  <a:cubicBezTo>
                    <a:pt x="101009" y="143676"/>
                    <a:pt x="34353" y="96442"/>
                    <a:pt x="5880" y="29125"/>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329184" rIns="91440" bIns="274320" numCol="1" spcCol="0" rtlCol="0" fromWordArt="0" anchor="t" anchorCtr="0" forceAA="0" compatLnSpc="1">
              <a:prstTxWarp prst="textNoShape">
                <a:avLst/>
              </a:prstTxWarp>
              <a:noAutofit/>
            </a:bodyPr>
            <a:lstStyle/>
            <a:p>
              <a:pPr defTabSz="914188">
                <a:spcAft>
                  <a:spcPts val="2400"/>
                </a:spcAft>
                <a:defRPr/>
              </a:pPr>
              <a:endParaRPr lang="en-US" sz="1400" kern="0">
                <a:solidFill>
                  <a:schemeClr val="tx1"/>
                </a:solidFill>
                <a:cs typeface="Segoe UI Light" panose="020B0502040204020203" pitchFamily="34" charset="0"/>
              </a:endParaRPr>
            </a:p>
          </p:txBody>
        </p:sp>
        <p:sp>
          <p:nvSpPr>
            <p:cNvPr id="116" name="Freeform: Shape 115">
              <a:extLst>
                <a:ext uri="{FF2B5EF4-FFF2-40B4-BE49-F238E27FC236}">
                  <a16:creationId xmlns:a16="http://schemas.microsoft.com/office/drawing/2014/main" id="{672136E7-402D-87B8-B354-88F034E613C3}"/>
                </a:ext>
                <a:ext uri="{C183D7F6-B498-43B3-948B-1728B52AA6E4}">
                  <adec:decorative xmlns:adec="http://schemas.microsoft.com/office/drawing/2017/decorative" val="1"/>
                </a:ext>
              </a:extLst>
            </p:cNvPr>
            <p:cNvSpPr>
              <a:spLocks/>
            </p:cNvSpPr>
            <p:nvPr/>
          </p:nvSpPr>
          <p:spPr bwMode="auto">
            <a:xfrm flipH="1">
              <a:off x="6553811" y="4539028"/>
              <a:ext cx="5060455" cy="1736961"/>
            </a:xfrm>
            <a:custGeom>
              <a:avLst/>
              <a:gdLst>
                <a:gd name="connsiteX0" fmla="*/ 377 w 5060455"/>
                <a:gd name="connsiteY0" fmla="*/ 0 h 1736961"/>
                <a:gd name="connsiteX1" fmla="*/ 0 w 5060455"/>
                <a:gd name="connsiteY1" fmla="*/ 1868 h 1736961"/>
                <a:gd name="connsiteX2" fmla="*/ 0 w 5060455"/>
                <a:gd name="connsiteY2" fmla="*/ 1736961 h 1736961"/>
                <a:gd name="connsiteX3" fmla="*/ 4944071 w 5060455"/>
                <a:gd name="connsiteY3" fmla="*/ 1736961 h 1736961"/>
                <a:gd name="connsiteX4" fmla="*/ 5060455 w 5060455"/>
                <a:gd name="connsiteY4" fmla="*/ 1620577 h 1736961"/>
                <a:gd name="connsiteX5" fmla="*/ 5060455 w 5060455"/>
                <a:gd name="connsiteY5" fmla="*/ 185687 h 1736961"/>
                <a:gd name="connsiteX6" fmla="*/ 187557 w 5060455"/>
                <a:gd name="connsiteY6" fmla="*/ 185688 h 1736961"/>
                <a:gd name="connsiteX7" fmla="*/ 14739 w 5060455"/>
                <a:gd name="connsiteY7" fmla="*/ 71137 h 173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60455" h="1736961">
                  <a:moveTo>
                    <a:pt x="377" y="0"/>
                  </a:moveTo>
                  <a:lnTo>
                    <a:pt x="0" y="1868"/>
                  </a:lnTo>
                  <a:lnTo>
                    <a:pt x="0" y="1736961"/>
                  </a:lnTo>
                  <a:lnTo>
                    <a:pt x="4944071" y="1736961"/>
                  </a:lnTo>
                  <a:cubicBezTo>
                    <a:pt x="5008348" y="1736961"/>
                    <a:pt x="5060455" y="1684854"/>
                    <a:pt x="5060455" y="1620577"/>
                  </a:cubicBezTo>
                  <a:lnTo>
                    <a:pt x="5060455" y="185687"/>
                  </a:lnTo>
                  <a:cubicBezTo>
                    <a:pt x="3436156" y="185687"/>
                    <a:pt x="1811856" y="185688"/>
                    <a:pt x="187557" y="185688"/>
                  </a:cubicBezTo>
                  <a:cubicBezTo>
                    <a:pt x="109868" y="185688"/>
                    <a:pt x="43212" y="138454"/>
                    <a:pt x="14739" y="71137"/>
                  </a:cubicBezTo>
                  <a:close/>
                </a:path>
              </a:pathLst>
            </a:cu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329184" rIns="91440" bIns="274320" numCol="1" spcCol="0" rtlCol="0" fromWordArt="0" anchor="t" anchorCtr="0" forceAA="0" compatLnSpc="1">
              <a:prstTxWarp prst="textNoShape">
                <a:avLst/>
              </a:prstTxWarp>
              <a:noAutofit/>
            </a:bodyPr>
            <a:lstStyle/>
            <a:p>
              <a:pPr defTabSz="914188">
                <a:defRPr/>
              </a:pPr>
              <a:endParaRPr lang="en-US" sz="1400" kern="0">
                <a:solidFill>
                  <a:schemeClr val="tx1"/>
                </a:solidFill>
                <a:cs typeface="Segoe UI Light" panose="020B0502040204020203" pitchFamily="34" charset="0"/>
              </a:endParaRPr>
            </a:p>
          </p:txBody>
        </p:sp>
      </p:grpSp>
      <p:sp>
        <p:nvSpPr>
          <p:cNvPr id="4" name="Title 3">
            <a:extLst>
              <a:ext uri="{FF2B5EF4-FFF2-40B4-BE49-F238E27FC236}">
                <a16:creationId xmlns:a16="http://schemas.microsoft.com/office/drawing/2014/main" id="{D42A18BE-D69F-4481-8655-FBF53A63C0A4}"/>
              </a:ext>
            </a:extLst>
          </p:cNvPr>
          <p:cNvSpPr>
            <a:spLocks noGrp="1"/>
          </p:cNvSpPr>
          <p:nvPr>
            <p:ph type="title"/>
          </p:nvPr>
        </p:nvSpPr>
        <p:spPr>
          <a:xfrm>
            <a:off x="588963" y="457200"/>
            <a:ext cx="11017250" cy="492443"/>
          </a:xfrm>
        </p:spPr>
        <p:txBody>
          <a:bodyPr/>
          <a:lstStyle/>
          <a:p>
            <a:r>
              <a:rPr lang="en-US" sz="3200"/>
              <a:t>Design decision: Categorize apps based on business impact</a:t>
            </a:r>
          </a:p>
        </p:txBody>
      </p:sp>
      <p:sp>
        <p:nvSpPr>
          <p:cNvPr id="86" name="Rectangle 85">
            <a:extLst>
              <a:ext uri="{FF2B5EF4-FFF2-40B4-BE49-F238E27FC236}">
                <a16:creationId xmlns:a16="http://schemas.microsoft.com/office/drawing/2014/main" id="{928474EF-C061-5D9F-FB2E-EFF1BC087310}"/>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87" name="target_2" title="Icon of a target with an arrow hitting the bullseye">
            <a:extLst>
              <a:ext uri="{FF2B5EF4-FFF2-40B4-BE49-F238E27FC236}">
                <a16:creationId xmlns:a16="http://schemas.microsoft.com/office/drawing/2014/main" id="{07942A48-9D5B-B832-4C86-E6F569E6D05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8" name="TextBox 87">
            <a:extLst>
              <a:ext uri="{FF2B5EF4-FFF2-40B4-BE49-F238E27FC236}">
                <a16:creationId xmlns:a16="http://schemas.microsoft.com/office/drawing/2014/main" id="{7C5BBFF3-8DCD-1BBF-80DA-AB5D46592DC5}"/>
              </a:ext>
            </a:extLst>
          </p:cNvPr>
          <p:cNvSpPr txBox="1"/>
          <p:nvPr/>
        </p:nvSpPr>
        <p:spPr>
          <a:xfrm>
            <a:off x="3525168" y="1378664"/>
            <a:ext cx="7772400" cy="430887"/>
          </a:xfrm>
          <a:prstGeom prst="rect">
            <a:avLst/>
          </a:prstGeom>
          <a:noFill/>
        </p:spPr>
        <p:txBody>
          <a:bodyPr wrap="square" lIns="0" tIns="0" rIns="0" bIns="0">
            <a:spAutoFit/>
          </a:bodyPr>
          <a:lstStyle/>
          <a:p>
            <a:pPr defTabSz="914188">
              <a:spcAft>
                <a:spcPts val="300"/>
              </a:spcAft>
              <a:defRPr/>
            </a:pPr>
            <a:r>
              <a:rPr lang="en-US" sz="1400" kern="0">
                <a:cs typeface="Segoe UI Light" panose="020B0502040204020203" pitchFamily="34" charset="0"/>
              </a:rPr>
              <a:t>What is the impact of each cloud applications to the business? What data is being processed? What reputational damage can occur? What is the risk when specific users access the applications?</a:t>
            </a:r>
          </a:p>
        </p:txBody>
      </p:sp>
      <p:sp>
        <p:nvSpPr>
          <p:cNvPr id="89" name="Rectangle 88">
            <a:extLst>
              <a:ext uri="{FF2B5EF4-FFF2-40B4-BE49-F238E27FC236}">
                <a16:creationId xmlns:a16="http://schemas.microsoft.com/office/drawing/2014/main" id="{F1BBD686-A55D-E774-14FC-F5EB2E6BFEBE}"/>
              </a:ext>
            </a:extLst>
          </p:cNvPr>
          <p:cNvSpPr/>
          <p:nvPr/>
        </p:nvSpPr>
        <p:spPr bwMode="auto">
          <a:xfrm rot="5400000">
            <a:off x="1380205" y="1723440"/>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90" name="hand_3" title="Icon of a hand giving a thumbs-up">
            <a:extLst>
              <a:ext uri="{FF2B5EF4-FFF2-40B4-BE49-F238E27FC236}">
                <a16:creationId xmlns:a16="http://schemas.microsoft.com/office/drawing/2014/main" id="{71FFD490-D417-2667-3081-9D30BF401216}"/>
              </a:ext>
            </a:extLst>
          </p:cNvPr>
          <p:cNvSpPr>
            <a:spLocks noChangeAspect="1"/>
          </p:cNvSpPr>
          <p:nvPr/>
        </p:nvSpPr>
        <p:spPr bwMode="auto">
          <a:xfrm>
            <a:off x="2918036" y="2529376"/>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TextBox 90">
            <a:extLst>
              <a:ext uri="{FF2B5EF4-FFF2-40B4-BE49-F238E27FC236}">
                <a16:creationId xmlns:a16="http://schemas.microsoft.com/office/drawing/2014/main" id="{8AE14525-E375-1128-AC87-8F8F969A84E9}"/>
              </a:ext>
            </a:extLst>
          </p:cNvPr>
          <p:cNvSpPr txBox="1">
            <a:spLocks/>
          </p:cNvSpPr>
          <p:nvPr/>
        </p:nvSpPr>
        <p:spPr>
          <a:xfrm>
            <a:off x="3525168" y="2222295"/>
            <a:ext cx="7534114" cy="861774"/>
          </a:xfrm>
          <a:prstGeom prst="rect">
            <a:avLst/>
          </a:prstGeom>
          <a:noFill/>
        </p:spPr>
        <p:txBody>
          <a:bodyPr wrap="square" lIns="0" tIns="0" rIns="0" bIns="0">
            <a:spAutoFit/>
          </a:bodyPr>
          <a:lstStyle/>
          <a:p>
            <a:pPr defTabSz="914188">
              <a:spcAft>
                <a:spcPts val="300"/>
              </a:spcAft>
              <a:defRPr/>
            </a:pPr>
            <a:r>
              <a:rPr lang="en-US" sz="1400" kern="0">
                <a:cs typeface="Segoe UI Light" panose="020B0502040204020203" pitchFamily="34" charset="0"/>
              </a:rPr>
              <a:t>We recommend the use of classification tiers (high, medium, and low) to simplify assessment of classification for applications and to provide a common set of controls across each tier. Applications should default to high business impact unless owner explicitly classifies application as medium or low. </a:t>
            </a:r>
          </a:p>
        </p:txBody>
      </p:sp>
      <p:sp>
        <p:nvSpPr>
          <p:cNvPr id="92" name="Rectangle 91">
            <a:extLst>
              <a:ext uri="{FF2B5EF4-FFF2-40B4-BE49-F238E27FC236}">
                <a16:creationId xmlns:a16="http://schemas.microsoft.com/office/drawing/2014/main" id="{B9066275-56C8-5E7D-45C2-24CC3EAC4122}"/>
              </a:ext>
            </a:extLst>
          </p:cNvPr>
          <p:cNvSpPr/>
          <p:nvPr/>
        </p:nvSpPr>
        <p:spPr bwMode="auto">
          <a:xfrm rot="5400000">
            <a:off x="1090062" y="307266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93" name="Processing_E9F5" title="Icon of two interlocked gears">
            <a:extLst>
              <a:ext uri="{FF2B5EF4-FFF2-40B4-BE49-F238E27FC236}">
                <a16:creationId xmlns:a16="http://schemas.microsoft.com/office/drawing/2014/main" id="{91FCEB83-31D0-0860-E16A-45F32C89D9E9}"/>
              </a:ext>
            </a:extLst>
          </p:cNvPr>
          <p:cNvSpPr>
            <a:spLocks noChangeAspect="1" noEditPoints="1"/>
          </p:cNvSpPr>
          <p:nvPr/>
        </p:nvSpPr>
        <p:spPr bwMode="auto">
          <a:xfrm>
            <a:off x="2918036" y="358914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TextBox 93">
            <a:extLst>
              <a:ext uri="{FF2B5EF4-FFF2-40B4-BE49-F238E27FC236}">
                <a16:creationId xmlns:a16="http://schemas.microsoft.com/office/drawing/2014/main" id="{F9C797D8-1BDE-E0CE-1F94-44E9CB67D2E4}"/>
              </a:ext>
            </a:extLst>
          </p:cNvPr>
          <p:cNvSpPr txBox="1">
            <a:spLocks/>
          </p:cNvSpPr>
          <p:nvPr/>
        </p:nvSpPr>
        <p:spPr>
          <a:xfrm>
            <a:off x="3525168" y="3496814"/>
            <a:ext cx="7534114"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Define impact classifications and require business owner to classify each application based on risk and impact. Apply most stringent controls for privileged users.</a:t>
            </a:r>
          </a:p>
        </p:txBody>
      </p:sp>
      <p:sp>
        <p:nvSpPr>
          <p:cNvPr id="113" name="Rectangle: Top Corners Rounded 112">
            <a:extLst>
              <a:ext uri="{FF2B5EF4-FFF2-40B4-BE49-F238E27FC236}">
                <a16:creationId xmlns:a16="http://schemas.microsoft.com/office/drawing/2014/main" id="{5FFD76C2-F598-54AB-2DCA-C83297A689A7}"/>
              </a:ext>
            </a:extLst>
          </p:cNvPr>
          <p:cNvSpPr>
            <a:spLocks/>
          </p:cNvSpPr>
          <p:nvPr/>
        </p:nvSpPr>
        <p:spPr bwMode="auto">
          <a:xfrm rot="5400000">
            <a:off x="3298912" y="1678348"/>
            <a:ext cx="375113" cy="5794351"/>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sz="1600" kern="0">
                <a:solidFill>
                  <a:schemeClr val="bg1"/>
                </a:solidFill>
                <a:latin typeface="+mj-lt"/>
                <a:cs typeface="Segoe UI Light" panose="020B0502040204020203" pitchFamily="34" charset="0"/>
              </a:rPr>
              <a:t>Business impact classifications</a:t>
            </a:r>
          </a:p>
        </p:txBody>
      </p:sp>
      <p:sp>
        <p:nvSpPr>
          <p:cNvPr id="44" name="Freeform: Shape 43">
            <a:extLst>
              <a:ext uri="{FF2B5EF4-FFF2-40B4-BE49-F238E27FC236}">
                <a16:creationId xmlns:a16="http://schemas.microsoft.com/office/drawing/2014/main" id="{0AD0ECF2-BB19-F970-99D7-20E323C2D071}"/>
              </a:ext>
              <a:ext uri="{C183D7F6-B498-43B3-948B-1728B52AA6E4}">
                <adec:decorative xmlns:adec="http://schemas.microsoft.com/office/drawing/2017/decorative" val="0"/>
              </a:ext>
            </a:extLst>
          </p:cNvPr>
          <p:cNvSpPr/>
          <p:nvPr/>
        </p:nvSpPr>
        <p:spPr bwMode="auto">
          <a:xfrm flipH="1">
            <a:off x="685798" y="4836776"/>
            <a:ext cx="5688985" cy="1221842"/>
          </a:xfrm>
          <a:custGeom>
            <a:avLst/>
            <a:gdLst>
              <a:gd name="connsiteX0" fmla="*/ 0 w 5785492"/>
              <a:gd name="connsiteY0" fmla="*/ 0 h 1656584"/>
              <a:gd name="connsiteX1" fmla="*/ 0 w 5785492"/>
              <a:gd name="connsiteY1" fmla="*/ 1656584 h 1656584"/>
              <a:gd name="connsiteX2" fmla="*/ 5671520 w 5785492"/>
              <a:gd name="connsiteY2" fmla="*/ 1656584 h 1656584"/>
              <a:gd name="connsiteX3" fmla="*/ 5785492 w 5785492"/>
              <a:gd name="connsiteY3" fmla="*/ 1542612 h 1656584"/>
              <a:gd name="connsiteX4" fmla="*/ 5785492 w 5785492"/>
              <a:gd name="connsiteY4" fmla="*/ 143675 h 1656584"/>
              <a:gd name="connsiteX5" fmla="*/ 178698 w 5785492"/>
              <a:gd name="connsiteY5" fmla="*/ 143676 h 1656584"/>
              <a:gd name="connsiteX6" fmla="*/ 5880 w 5785492"/>
              <a:gd name="connsiteY6" fmla="*/ 29125 h 165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492" h="1656584">
                <a:moveTo>
                  <a:pt x="0" y="0"/>
                </a:moveTo>
                <a:lnTo>
                  <a:pt x="0" y="1656584"/>
                </a:lnTo>
                <a:lnTo>
                  <a:pt x="5671520" y="1656584"/>
                </a:lnTo>
                <a:cubicBezTo>
                  <a:pt x="5734465" y="1656584"/>
                  <a:pt x="5785492" y="1605557"/>
                  <a:pt x="5785492" y="1542612"/>
                </a:cubicBezTo>
                <a:lnTo>
                  <a:pt x="5785492" y="143675"/>
                </a:lnTo>
                <a:cubicBezTo>
                  <a:pt x="3916561" y="143675"/>
                  <a:pt x="2047629" y="143676"/>
                  <a:pt x="178698" y="143676"/>
                </a:cubicBezTo>
                <a:cubicBezTo>
                  <a:pt x="101009" y="143676"/>
                  <a:pt x="34353" y="96442"/>
                  <a:pt x="5880" y="2912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88">
              <a:spcAft>
                <a:spcPts val="2400"/>
              </a:spcAft>
              <a:defRPr/>
            </a:pPr>
            <a:r>
              <a:rPr lang="en-US" sz="1400" kern="0">
                <a:solidFill>
                  <a:schemeClr val="tx1"/>
                </a:solidFill>
                <a:cs typeface="Segoe UI Light" panose="020B0502040204020203" pitchFamily="34" charset="0"/>
              </a:rPr>
              <a:t>Low:</a:t>
            </a:r>
          </a:p>
          <a:p>
            <a:pPr defTabSz="914188">
              <a:spcAft>
                <a:spcPts val="2400"/>
              </a:spcAft>
              <a:defRPr/>
            </a:pPr>
            <a:r>
              <a:rPr lang="en-US" sz="1400" kern="0">
                <a:solidFill>
                  <a:schemeClr val="tx1"/>
                </a:solidFill>
                <a:cs typeface="Segoe UI Light" panose="020B0502040204020203" pitchFamily="34" charset="0"/>
              </a:rPr>
              <a:t>Medium:</a:t>
            </a:r>
          </a:p>
          <a:p>
            <a:pPr defTabSz="914188">
              <a:spcAft>
                <a:spcPts val="2400"/>
              </a:spcAft>
              <a:defRPr/>
            </a:pPr>
            <a:r>
              <a:rPr lang="en-US" sz="1400" kern="0">
                <a:solidFill>
                  <a:schemeClr val="tx1"/>
                </a:solidFill>
                <a:cs typeface="Segoe UI Light" panose="020B0502040204020203" pitchFamily="34" charset="0"/>
              </a:rPr>
              <a:t>High:</a:t>
            </a:r>
          </a:p>
        </p:txBody>
      </p:sp>
      <p:sp>
        <p:nvSpPr>
          <p:cNvPr id="115" name="Rectangle: Top Corners Rounded 114">
            <a:extLst>
              <a:ext uri="{FF2B5EF4-FFF2-40B4-BE49-F238E27FC236}">
                <a16:creationId xmlns:a16="http://schemas.microsoft.com/office/drawing/2014/main" id="{576F7137-F419-1700-F25B-CB438EC81767}"/>
              </a:ext>
            </a:extLst>
          </p:cNvPr>
          <p:cNvSpPr>
            <a:spLocks/>
          </p:cNvSpPr>
          <p:nvPr/>
        </p:nvSpPr>
        <p:spPr bwMode="auto">
          <a:xfrm rot="5400000">
            <a:off x="8896482" y="2045294"/>
            <a:ext cx="375113" cy="5060455"/>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91440" rIns="91440" bIns="9144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sz="1600" kern="0">
                <a:solidFill>
                  <a:schemeClr val="bg1"/>
                </a:solidFill>
                <a:latin typeface="+mj-lt"/>
                <a:cs typeface="Segoe UI Light" panose="020B0502040204020203" pitchFamily="34" charset="0"/>
              </a:rPr>
              <a:t>Special needs</a:t>
            </a:r>
          </a:p>
        </p:txBody>
      </p:sp>
      <p:sp>
        <p:nvSpPr>
          <p:cNvPr id="2" name="Freeform: Shape 1">
            <a:extLst>
              <a:ext uri="{FF2B5EF4-FFF2-40B4-BE49-F238E27FC236}">
                <a16:creationId xmlns:a16="http://schemas.microsoft.com/office/drawing/2014/main" id="{6C5FB0AE-7794-3CE1-5F13-FF00F8EB4055}"/>
              </a:ext>
              <a:ext uri="{C183D7F6-B498-43B3-948B-1728B52AA6E4}">
                <adec:decorative xmlns:adec="http://schemas.microsoft.com/office/drawing/2017/decorative" val="0"/>
              </a:ext>
            </a:extLst>
          </p:cNvPr>
          <p:cNvSpPr/>
          <p:nvPr/>
        </p:nvSpPr>
        <p:spPr bwMode="auto">
          <a:xfrm flipH="1">
            <a:off x="6667498" y="4836776"/>
            <a:ext cx="4838703" cy="1221842"/>
          </a:xfrm>
          <a:custGeom>
            <a:avLst/>
            <a:gdLst>
              <a:gd name="connsiteX0" fmla="*/ 0 w 5785492"/>
              <a:gd name="connsiteY0" fmla="*/ 0 h 1656584"/>
              <a:gd name="connsiteX1" fmla="*/ 0 w 5785492"/>
              <a:gd name="connsiteY1" fmla="*/ 1656584 h 1656584"/>
              <a:gd name="connsiteX2" fmla="*/ 5671520 w 5785492"/>
              <a:gd name="connsiteY2" fmla="*/ 1656584 h 1656584"/>
              <a:gd name="connsiteX3" fmla="*/ 5785492 w 5785492"/>
              <a:gd name="connsiteY3" fmla="*/ 1542612 h 1656584"/>
              <a:gd name="connsiteX4" fmla="*/ 5785492 w 5785492"/>
              <a:gd name="connsiteY4" fmla="*/ 143675 h 1656584"/>
              <a:gd name="connsiteX5" fmla="*/ 178698 w 5785492"/>
              <a:gd name="connsiteY5" fmla="*/ 143676 h 1656584"/>
              <a:gd name="connsiteX6" fmla="*/ 5880 w 5785492"/>
              <a:gd name="connsiteY6" fmla="*/ 29125 h 165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85492" h="1656584">
                <a:moveTo>
                  <a:pt x="0" y="0"/>
                </a:moveTo>
                <a:lnTo>
                  <a:pt x="0" y="1656584"/>
                </a:lnTo>
                <a:lnTo>
                  <a:pt x="5671520" y="1656584"/>
                </a:lnTo>
                <a:cubicBezTo>
                  <a:pt x="5734465" y="1656584"/>
                  <a:pt x="5785492" y="1605557"/>
                  <a:pt x="5785492" y="1542612"/>
                </a:cubicBezTo>
                <a:lnTo>
                  <a:pt x="5785492" y="143675"/>
                </a:lnTo>
                <a:cubicBezTo>
                  <a:pt x="3916561" y="143675"/>
                  <a:pt x="2047629" y="143676"/>
                  <a:pt x="178698" y="143676"/>
                </a:cubicBezTo>
                <a:cubicBezTo>
                  <a:pt x="101009" y="143676"/>
                  <a:pt x="34353" y="96442"/>
                  <a:pt x="5880" y="2912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88">
              <a:spcAft>
                <a:spcPts val="2400"/>
              </a:spcAft>
              <a:defRPr/>
            </a:pPr>
            <a:r>
              <a:rPr lang="en-US" sz="1400" kern="0">
                <a:solidFill>
                  <a:schemeClr val="tx1"/>
                </a:solidFill>
                <a:cs typeface="Segoe UI Light" panose="020B0502040204020203" pitchFamily="34" charset="0"/>
              </a:rPr>
              <a:t>xx:</a:t>
            </a:r>
          </a:p>
          <a:p>
            <a:pPr defTabSz="914188">
              <a:spcAft>
                <a:spcPts val="2400"/>
              </a:spcAft>
              <a:defRPr/>
            </a:pPr>
            <a:r>
              <a:rPr lang="en-US" sz="1400" kern="0">
                <a:solidFill>
                  <a:schemeClr val="tx1"/>
                </a:solidFill>
                <a:cs typeface="Segoe UI Light" panose="020B0502040204020203" pitchFamily="34" charset="0"/>
              </a:rPr>
              <a:t>xx:</a:t>
            </a:r>
          </a:p>
          <a:p>
            <a:pPr defTabSz="914188">
              <a:spcAft>
                <a:spcPts val="2400"/>
              </a:spcAft>
              <a:defRPr/>
            </a:pPr>
            <a:r>
              <a:rPr lang="en-US" sz="1400" kern="0">
                <a:solidFill>
                  <a:schemeClr val="tx1"/>
                </a:solidFill>
                <a:cs typeface="Segoe UI Light" panose="020B0502040204020203" pitchFamily="34" charset="0"/>
              </a:rPr>
              <a:t>xx:</a:t>
            </a:r>
          </a:p>
        </p:txBody>
      </p:sp>
    </p:spTree>
    <p:extLst>
      <p:ext uri="{BB962C8B-B14F-4D97-AF65-F5344CB8AC3E}">
        <p14:creationId xmlns:p14="http://schemas.microsoft.com/office/powerpoint/2010/main" val="145723732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FD8A0737-83B0-5748-1C93-85894DA6D6E1}"/>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12" name="Rectangle: Rounded Corners 11">
              <a:extLst>
                <a:ext uri="{FF2B5EF4-FFF2-40B4-BE49-F238E27FC236}">
                  <a16:creationId xmlns:a16="http://schemas.microsoft.com/office/drawing/2014/main" id="{DDF3B6C1-2B93-F3E8-6220-170BE3712A64}"/>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grpSp>
          <p:nvGrpSpPr>
            <p:cNvPr id="80" name="Group 79">
              <a:extLst>
                <a:ext uri="{FF2B5EF4-FFF2-40B4-BE49-F238E27FC236}">
                  <a16:creationId xmlns:a16="http://schemas.microsoft.com/office/drawing/2014/main" id="{1C4480D1-1B26-628E-DE22-177662F12C5E}"/>
                </a:ext>
                <a:ext uri="{C183D7F6-B498-43B3-948B-1728B52AA6E4}">
                  <adec:decorative xmlns:adec="http://schemas.microsoft.com/office/drawing/2017/decorative" val="1"/>
                </a:ext>
              </a:extLst>
            </p:cNvPr>
            <p:cNvGrpSpPr/>
            <p:nvPr/>
          </p:nvGrpSpPr>
          <p:grpSpPr>
            <a:xfrm>
              <a:off x="-6" y="1157877"/>
              <a:ext cx="11603744" cy="2535870"/>
              <a:chOff x="-6" y="1157877"/>
              <a:chExt cx="11603744" cy="2535870"/>
            </a:xfrm>
          </p:grpSpPr>
          <p:sp>
            <p:nvSpPr>
              <p:cNvPr id="49" name="Rectangle: Rounded Corners 48">
                <a:extLst>
                  <a:ext uri="{FF2B5EF4-FFF2-40B4-BE49-F238E27FC236}">
                    <a16:creationId xmlns:a16="http://schemas.microsoft.com/office/drawing/2014/main" id="{FE4A77DB-0B56-AB72-56F3-29BB63DAED27}"/>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61" name="Rectangle: Top Corners Rounded 60">
                <a:extLst>
                  <a:ext uri="{FF2B5EF4-FFF2-40B4-BE49-F238E27FC236}">
                    <a16:creationId xmlns:a16="http://schemas.microsoft.com/office/drawing/2014/main" id="{179E0B51-5A6A-BCAC-F1E3-E603C52BEB2B}"/>
                  </a:ext>
                  <a:ext uri="{C183D7F6-B498-43B3-948B-1728B52AA6E4}">
                    <adec:decorative xmlns:adec="http://schemas.microsoft.com/office/drawing/2017/decorative" val="1"/>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4" name="Group 13">
                <a:extLst>
                  <a:ext uri="{FF2B5EF4-FFF2-40B4-BE49-F238E27FC236}">
                    <a16:creationId xmlns:a16="http://schemas.microsoft.com/office/drawing/2014/main" id="{FC6A9267-167A-7460-608E-1DE8AB9EC454}"/>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5" name="Oval 14">
                  <a:extLst>
                    <a:ext uri="{FF2B5EF4-FFF2-40B4-BE49-F238E27FC236}">
                      <a16:creationId xmlns:a16="http://schemas.microsoft.com/office/drawing/2014/main" id="{50D63D65-EF2F-B729-5072-DA18A2897F77}"/>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15">
                  <a:extLst>
                    <a:ext uri="{FF2B5EF4-FFF2-40B4-BE49-F238E27FC236}">
                      <a16:creationId xmlns:a16="http://schemas.microsoft.com/office/drawing/2014/main" id="{DE7201DD-723E-62D8-D1C3-E23D37910E17}"/>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Arc 6_1">
                  <a:extLst>
                    <a:ext uri="{FF2B5EF4-FFF2-40B4-BE49-F238E27FC236}">
                      <a16:creationId xmlns:a16="http://schemas.microsoft.com/office/drawing/2014/main" id="{5A75755E-B8B1-C215-61F8-15769D404A6A}"/>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8" name="Arc 6_1_1">
                  <a:extLst>
                    <a:ext uri="{FF2B5EF4-FFF2-40B4-BE49-F238E27FC236}">
                      <a16:creationId xmlns:a16="http://schemas.microsoft.com/office/drawing/2014/main" id="{AD1305A0-C4CC-8F58-B7F0-75123F72F9D1}"/>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9" name="Oval 18">
                  <a:extLst>
                    <a:ext uri="{FF2B5EF4-FFF2-40B4-BE49-F238E27FC236}">
                      <a16:creationId xmlns:a16="http://schemas.microsoft.com/office/drawing/2014/main" id="{BFA7F64D-DA83-3580-13D7-8C8BD7B0E0B7}"/>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7" name="Rectangle: Top Corners Rounded 56">
                <a:extLst>
                  <a:ext uri="{FF2B5EF4-FFF2-40B4-BE49-F238E27FC236}">
                    <a16:creationId xmlns:a16="http://schemas.microsoft.com/office/drawing/2014/main" id="{A07AD949-2347-0FA1-7116-E2B51FC0D2D5}"/>
                  </a:ext>
                  <a:ext uri="{C183D7F6-B498-43B3-948B-1728B52AA6E4}">
                    <adec:decorative xmlns:adec="http://schemas.microsoft.com/office/drawing/2017/decorative" val="1"/>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20" name="Group 19">
                <a:extLst>
                  <a:ext uri="{FF2B5EF4-FFF2-40B4-BE49-F238E27FC236}">
                    <a16:creationId xmlns:a16="http://schemas.microsoft.com/office/drawing/2014/main" id="{B6CD1207-8A08-6F07-A867-CF815B14C708}"/>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21" name="Oval 20">
                  <a:extLst>
                    <a:ext uri="{FF2B5EF4-FFF2-40B4-BE49-F238E27FC236}">
                      <a16:creationId xmlns:a16="http://schemas.microsoft.com/office/drawing/2014/main" id="{CD51264F-7628-E6C3-E9EA-EB068B61530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21">
                  <a:extLst>
                    <a:ext uri="{FF2B5EF4-FFF2-40B4-BE49-F238E27FC236}">
                      <a16:creationId xmlns:a16="http://schemas.microsoft.com/office/drawing/2014/main" id="{4DB7040A-9D82-F470-04EE-CF61EFD2322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Arc 6_1">
                  <a:extLst>
                    <a:ext uri="{FF2B5EF4-FFF2-40B4-BE49-F238E27FC236}">
                      <a16:creationId xmlns:a16="http://schemas.microsoft.com/office/drawing/2014/main" id="{334C05E5-EEFC-7F1B-956B-6A1A7CB23730}"/>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4" name="Arc 6_1_1">
                  <a:extLst>
                    <a:ext uri="{FF2B5EF4-FFF2-40B4-BE49-F238E27FC236}">
                      <a16:creationId xmlns:a16="http://schemas.microsoft.com/office/drawing/2014/main" id="{322C2811-3E6F-841A-1F28-09CAE354E82E}"/>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5" name="Oval 24">
                  <a:extLst>
                    <a:ext uri="{FF2B5EF4-FFF2-40B4-BE49-F238E27FC236}">
                      <a16:creationId xmlns:a16="http://schemas.microsoft.com/office/drawing/2014/main" id="{0684BEB2-B9E9-A6AA-0025-9618607BB9C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3" name="Rectangle: Top Corners Rounded 52">
                <a:extLst>
                  <a:ext uri="{FF2B5EF4-FFF2-40B4-BE49-F238E27FC236}">
                    <a16:creationId xmlns:a16="http://schemas.microsoft.com/office/drawing/2014/main" id="{CF048ABF-7046-A695-F0DA-04CFBE1E732E}"/>
                  </a:ext>
                  <a:ext uri="{C183D7F6-B498-43B3-948B-1728B52AA6E4}">
                    <adec:decorative xmlns:adec="http://schemas.microsoft.com/office/drawing/2017/decorative" val="1"/>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6" name="Group 25">
                <a:extLst>
                  <a:ext uri="{FF2B5EF4-FFF2-40B4-BE49-F238E27FC236}">
                    <a16:creationId xmlns:a16="http://schemas.microsoft.com/office/drawing/2014/main" id="{A4C6DB9D-C864-29BA-8955-796D812B0B8A}"/>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7" name="Oval 26">
                  <a:extLst>
                    <a:ext uri="{FF2B5EF4-FFF2-40B4-BE49-F238E27FC236}">
                      <a16:creationId xmlns:a16="http://schemas.microsoft.com/office/drawing/2014/main" id="{A923E847-4004-ECE9-3793-82C0D7FE2F42}"/>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27">
                  <a:extLst>
                    <a:ext uri="{FF2B5EF4-FFF2-40B4-BE49-F238E27FC236}">
                      <a16:creationId xmlns:a16="http://schemas.microsoft.com/office/drawing/2014/main" id="{D9DB4D48-BE63-59DA-08F1-0F13D69A06A5}"/>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Arc 6_1">
                  <a:extLst>
                    <a:ext uri="{FF2B5EF4-FFF2-40B4-BE49-F238E27FC236}">
                      <a16:creationId xmlns:a16="http://schemas.microsoft.com/office/drawing/2014/main" id="{B19090F8-06AA-1C46-3072-2784F247CF06}"/>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0" name="Arc 6_1_1">
                  <a:extLst>
                    <a:ext uri="{FF2B5EF4-FFF2-40B4-BE49-F238E27FC236}">
                      <a16:creationId xmlns:a16="http://schemas.microsoft.com/office/drawing/2014/main" id="{AD6673F1-5A1C-3536-4919-90601DA759BD}"/>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31" name="Oval 30">
                  <a:extLst>
                    <a:ext uri="{FF2B5EF4-FFF2-40B4-BE49-F238E27FC236}">
                      <a16:creationId xmlns:a16="http://schemas.microsoft.com/office/drawing/2014/main" id="{2282E7AF-F6BB-C8B0-F15C-EC61A0878A1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1608AF93-9BFB-5251-2241-DDF52729E4EF}"/>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71" name="Straight Connector 70">
                  <a:extLst>
                    <a:ext uri="{FF2B5EF4-FFF2-40B4-BE49-F238E27FC236}">
                      <a16:creationId xmlns:a16="http://schemas.microsoft.com/office/drawing/2014/main" id="{6DB5C376-003F-6B66-0F25-49989C7D92DB}"/>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0065896-8634-7D74-D542-D4DA0B86027A}"/>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Policy for high business impact</a:t>
            </a:r>
          </a:p>
        </p:txBody>
      </p:sp>
      <p:sp>
        <p:nvSpPr>
          <p:cNvPr id="65" name="Rectangle 64">
            <a:extLst>
              <a:ext uri="{FF2B5EF4-FFF2-40B4-BE49-F238E27FC236}">
                <a16:creationId xmlns:a16="http://schemas.microsoft.com/office/drawing/2014/main" id="{250CFF80-387D-AA20-50FD-C434EA23DE51}"/>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66" name="target_2" title="Icon of a target with an arrow hitting the bullseye">
            <a:extLst>
              <a:ext uri="{FF2B5EF4-FFF2-40B4-BE49-F238E27FC236}">
                <a16:creationId xmlns:a16="http://schemas.microsoft.com/office/drawing/2014/main" id="{C095FEB4-00D2-C2F3-E5AE-19BC18EAE3AF}"/>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7" name="TextBox 66">
            <a:extLst>
              <a:ext uri="{FF2B5EF4-FFF2-40B4-BE49-F238E27FC236}">
                <a16:creationId xmlns:a16="http://schemas.microsoft.com/office/drawing/2014/main" id="{129F69DA-173E-E83E-0AC7-CFB93326C4A1}"/>
              </a:ext>
            </a:extLst>
          </p:cNvPr>
          <p:cNvSpPr txBox="1">
            <a:spLocks/>
          </p:cNvSpPr>
          <p:nvPr/>
        </p:nvSpPr>
        <p:spPr>
          <a:xfrm>
            <a:off x="3525167" y="1486386"/>
            <a:ext cx="7534114" cy="215444"/>
          </a:xfrm>
          <a:prstGeom prst="rect">
            <a:avLst/>
          </a:prstGeom>
          <a:noFill/>
        </p:spPr>
        <p:txBody>
          <a:bodyPr wrap="none" lIns="0" tIns="0" rIns="0" bIns="0">
            <a:noAutofit/>
          </a:bodyPr>
          <a:lstStyle/>
          <a:p>
            <a:pPr defTabSz="914188">
              <a:defRPr/>
            </a:pPr>
            <a:r>
              <a:rPr lang="en-US" sz="1400" kern="0">
                <a:cs typeface="Segoe UI Light" panose="020B0502040204020203" pitchFamily="34" charset="0"/>
              </a:rPr>
              <a:t>Under what conditions and controls will access be granted to HBI applications?</a:t>
            </a:r>
          </a:p>
        </p:txBody>
      </p:sp>
      <p:sp>
        <p:nvSpPr>
          <p:cNvPr id="68" name="Rectangle 67">
            <a:extLst>
              <a:ext uri="{FF2B5EF4-FFF2-40B4-BE49-F238E27FC236}">
                <a16:creationId xmlns:a16="http://schemas.microsoft.com/office/drawing/2014/main" id="{620F04E0-05F5-97A8-0075-E0DDAD8EF6B1}"/>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69" name="hand_3" title="Icon of a hand giving a thumbs-up">
            <a:extLst>
              <a:ext uri="{FF2B5EF4-FFF2-40B4-BE49-F238E27FC236}">
                <a16:creationId xmlns:a16="http://schemas.microsoft.com/office/drawing/2014/main" id="{B3839034-0EC2-7CCB-49EF-2BFB3E4F3D32}"/>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TextBox 72">
            <a:extLst>
              <a:ext uri="{FF2B5EF4-FFF2-40B4-BE49-F238E27FC236}">
                <a16:creationId xmlns:a16="http://schemas.microsoft.com/office/drawing/2014/main" id="{3D2E9313-7E22-AE96-DC88-B200BBA4D697}"/>
              </a:ext>
            </a:extLst>
          </p:cNvPr>
          <p:cNvSpPr txBox="1">
            <a:spLocks/>
          </p:cNvSpPr>
          <p:nvPr/>
        </p:nvSpPr>
        <p:spPr>
          <a:xfrm>
            <a:off x="3525168" y="2318090"/>
            <a:ext cx="7534114" cy="215444"/>
          </a:xfrm>
          <a:prstGeom prst="rect">
            <a:avLst/>
          </a:prstGeom>
          <a:noFill/>
        </p:spPr>
        <p:txBody>
          <a:bodyPr wrap="square" lIns="0" tIns="0" rIns="0" bIns="0">
            <a:noAutofit/>
          </a:bodyPr>
          <a:lstStyle/>
          <a:p>
            <a:pPr defTabSz="914188">
              <a:defRPr/>
            </a:pPr>
            <a:r>
              <a:rPr lang="en-US" sz="1400" kern="0">
                <a:cs typeface="Segoe UI Light" panose="020B0502040204020203" pitchFamily="34" charset="0"/>
              </a:rPr>
              <a:t>Require MFA for all devices and from all locations.</a:t>
            </a:r>
          </a:p>
        </p:txBody>
      </p:sp>
      <p:sp>
        <p:nvSpPr>
          <p:cNvPr id="74" name="Rectangle 73">
            <a:extLst>
              <a:ext uri="{FF2B5EF4-FFF2-40B4-BE49-F238E27FC236}">
                <a16:creationId xmlns:a16="http://schemas.microsoft.com/office/drawing/2014/main" id="{6BA8E0B5-6B86-B5AE-A7F8-6DA44123568C}"/>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5" name="Processing_E9F5" title="Icon of two interlocked gears">
            <a:extLst>
              <a:ext uri="{FF2B5EF4-FFF2-40B4-BE49-F238E27FC236}">
                <a16:creationId xmlns:a16="http://schemas.microsoft.com/office/drawing/2014/main" id="{2544E997-9039-FFFC-1973-E873C61D76CB}"/>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TextBox 75">
            <a:extLst>
              <a:ext uri="{FF2B5EF4-FFF2-40B4-BE49-F238E27FC236}">
                <a16:creationId xmlns:a16="http://schemas.microsoft.com/office/drawing/2014/main" id="{AAAA00AB-03C9-DB7A-354C-648161B919CC}"/>
              </a:ext>
            </a:extLst>
          </p:cNvPr>
          <p:cNvSpPr txBox="1">
            <a:spLocks/>
          </p:cNvSpPr>
          <p:nvPr/>
        </p:nvSpPr>
        <p:spPr>
          <a:xfrm>
            <a:off x="3525168" y="3149795"/>
            <a:ext cx="7534114" cy="215444"/>
          </a:xfrm>
          <a:prstGeom prst="rect">
            <a:avLst/>
          </a:prstGeom>
          <a:noFill/>
        </p:spPr>
        <p:txBody>
          <a:bodyPr wrap="none" lIns="0" tIns="0" rIns="0" bIns="0">
            <a:noAutofit/>
          </a:bodyPr>
          <a:lstStyle/>
          <a:p>
            <a:pPr defTabSz="914188">
              <a:defRPr/>
            </a:pPr>
            <a:r>
              <a:rPr lang="en-US" sz="1400" kern="0">
                <a:cs typeface="Segoe UI Light" panose="020B0502040204020203" pitchFamily="34" charset="0"/>
              </a:rPr>
              <a:t>If password is compromised, remain protected for all access requests.</a:t>
            </a:r>
          </a:p>
        </p:txBody>
      </p:sp>
      <p:graphicFrame>
        <p:nvGraphicFramePr>
          <p:cNvPr id="13" name="Table 10">
            <a:extLst>
              <a:ext uri="{FF2B5EF4-FFF2-40B4-BE49-F238E27FC236}">
                <a16:creationId xmlns:a16="http://schemas.microsoft.com/office/drawing/2014/main" id="{1FBD9896-C88C-7822-CFAB-CA4A777C84CF}"/>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LBI and MBI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71044459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5FEBAB6-6596-41DE-0B73-5911834404F5}"/>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80" name="Rectangle: Rounded Corners 79">
              <a:extLst>
                <a:ext uri="{FF2B5EF4-FFF2-40B4-BE49-F238E27FC236}">
                  <a16:creationId xmlns:a16="http://schemas.microsoft.com/office/drawing/2014/main" id="{32526B3D-F4FB-C19E-E64E-BD9F8B51E430}"/>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83" name="Rectangle: Rounded Corners 82">
              <a:extLst>
                <a:ext uri="{FF2B5EF4-FFF2-40B4-BE49-F238E27FC236}">
                  <a16:creationId xmlns:a16="http://schemas.microsoft.com/office/drawing/2014/main" id="{83207F77-8B42-479B-E617-486C3EC07890}"/>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95" name="Rectangle: Top Corners Rounded 94">
              <a:extLst>
                <a:ext uri="{FF2B5EF4-FFF2-40B4-BE49-F238E27FC236}">
                  <a16:creationId xmlns:a16="http://schemas.microsoft.com/office/drawing/2014/main" id="{77AB0124-FAC7-A3CB-F0E9-0ADA5C1BDCB9}"/>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8F35B67F-C674-9D09-7AE9-9B5BAC8F556D}"/>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8102055B-F53C-D4CE-3C27-215C0E7F82B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3242B385-2714-A4C6-3D99-6507A1941C1B}"/>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C0174C05-315F-02CD-9378-EFFDCB6C22A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A8371E25-420F-04AE-A897-FA4448071F3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30622820-96A8-2195-7D08-1E5178E97F5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91" name="Rectangle: Top Corners Rounded 90">
              <a:extLst>
                <a:ext uri="{FF2B5EF4-FFF2-40B4-BE49-F238E27FC236}">
                  <a16:creationId xmlns:a16="http://schemas.microsoft.com/office/drawing/2014/main" id="{1C9F626D-8BDA-FA6F-41CE-161005DE9BFF}"/>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5C41E573-EAD1-14BB-4832-DD61B33F08EE}"/>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206AF7D3-03EF-2C08-E1F1-D824C9CD28D9}"/>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62745C02-E887-D9E6-8DB3-D9764493CA7C}"/>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C6BCDD13-FD15-4277-D8E7-F12197A201F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DB485865-4795-4DCF-37C9-5FF195E70935}"/>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A9C03BCD-F2F2-9593-7F0B-143D581F963A}"/>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7" name="Rectangle: Top Corners Rounded 86">
              <a:extLst>
                <a:ext uri="{FF2B5EF4-FFF2-40B4-BE49-F238E27FC236}">
                  <a16:creationId xmlns:a16="http://schemas.microsoft.com/office/drawing/2014/main" id="{C290E1A2-5FAE-053B-57AB-5408A89582A1}"/>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AC6045F8-DAC3-E512-4246-104C97336D8C}"/>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5" name="Oval 24">
                <a:extLst>
                  <a:ext uri="{FF2B5EF4-FFF2-40B4-BE49-F238E27FC236}">
                    <a16:creationId xmlns:a16="http://schemas.microsoft.com/office/drawing/2014/main" id="{D231B6B1-2AB9-9EE4-12B6-942E969E7C78}"/>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8A591473-F591-1F3A-4394-E93F6549459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E9C353B6-F6CB-ECAA-07F4-9C6DD56C4B5E}"/>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7CB06931-22F8-1348-30F4-54CCC7E2B1A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132A9FB4-3BC4-BA2B-0BD4-A31519FBCBF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104" name="Group 103">
              <a:extLst>
                <a:ext uri="{FF2B5EF4-FFF2-40B4-BE49-F238E27FC236}">
                  <a16:creationId xmlns:a16="http://schemas.microsoft.com/office/drawing/2014/main" id="{A8A674FD-7007-72CB-27E6-6A56A648BDE7}"/>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105" name="Straight Connector 104">
                <a:extLst>
                  <a:ext uri="{FF2B5EF4-FFF2-40B4-BE49-F238E27FC236}">
                    <a16:creationId xmlns:a16="http://schemas.microsoft.com/office/drawing/2014/main" id="{10196880-AF44-F9EC-DF67-C0E4B8AE353D}"/>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CC2909A2-55FB-0D8A-DE74-95E17AC5767D}"/>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962" y="457200"/>
            <a:ext cx="11559977" cy="984885"/>
          </a:xfrm>
        </p:spPr>
        <p:txBody>
          <a:bodyPr/>
          <a:lstStyle/>
          <a:p>
            <a:r>
              <a:rPr lang="en-US" sz="3200"/>
              <a:t>Design decision: Policy for medium business impact – External</a:t>
            </a:r>
          </a:p>
        </p:txBody>
      </p:sp>
      <p:sp>
        <p:nvSpPr>
          <p:cNvPr id="99" name="Rectangle 98">
            <a:extLst>
              <a:ext uri="{FF2B5EF4-FFF2-40B4-BE49-F238E27FC236}">
                <a16:creationId xmlns:a16="http://schemas.microsoft.com/office/drawing/2014/main" id="{89797DB5-4D09-D15B-1D9D-04EA6760EBE0}"/>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100" name="target_2" title="Icon of a target with an arrow hitting the bullseye">
            <a:extLst>
              <a:ext uri="{FF2B5EF4-FFF2-40B4-BE49-F238E27FC236}">
                <a16:creationId xmlns:a16="http://schemas.microsoft.com/office/drawing/2014/main" id="{7BE2D1DB-DF49-C535-BF89-0438A380901B}"/>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1" name="TextBox 100">
            <a:extLst>
              <a:ext uri="{FF2B5EF4-FFF2-40B4-BE49-F238E27FC236}">
                <a16:creationId xmlns:a16="http://schemas.microsoft.com/office/drawing/2014/main" id="{BB15137F-D835-0729-166C-3E4B1C9E41A2}"/>
              </a:ext>
            </a:extLst>
          </p:cNvPr>
          <p:cNvSpPr txBox="1"/>
          <p:nvPr/>
        </p:nvSpPr>
        <p:spPr>
          <a:xfrm>
            <a:off x="3525169" y="1372310"/>
            <a:ext cx="7772400"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Under what conditions and controls will access be granted to MBI applications when accessed externally?</a:t>
            </a:r>
          </a:p>
        </p:txBody>
      </p:sp>
      <p:sp>
        <p:nvSpPr>
          <p:cNvPr id="102" name="Rectangle 101">
            <a:extLst>
              <a:ext uri="{FF2B5EF4-FFF2-40B4-BE49-F238E27FC236}">
                <a16:creationId xmlns:a16="http://schemas.microsoft.com/office/drawing/2014/main" id="{1D58C2F7-1B78-D71A-E38E-B44C531FCACF}"/>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103" name="hand_3" title="Icon of a hand giving a thumbs-up">
            <a:extLst>
              <a:ext uri="{FF2B5EF4-FFF2-40B4-BE49-F238E27FC236}">
                <a16:creationId xmlns:a16="http://schemas.microsoft.com/office/drawing/2014/main" id="{9E9BF03D-8099-4C3D-4C7E-06ACFBCA7C48}"/>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TextBox 106">
            <a:extLst>
              <a:ext uri="{FF2B5EF4-FFF2-40B4-BE49-F238E27FC236}">
                <a16:creationId xmlns:a16="http://schemas.microsoft.com/office/drawing/2014/main" id="{F624FA58-3025-B2F6-3AC0-01FA5EC1C3EE}"/>
              </a:ext>
            </a:extLst>
          </p:cNvPr>
          <p:cNvSpPr txBox="1">
            <a:spLocks/>
          </p:cNvSpPr>
          <p:nvPr/>
        </p:nvSpPr>
        <p:spPr>
          <a:xfrm>
            <a:off x="3525168" y="2318090"/>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Require MFA from all external locations.</a:t>
            </a:r>
          </a:p>
        </p:txBody>
      </p:sp>
      <p:sp>
        <p:nvSpPr>
          <p:cNvPr id="108" name="Rectangle 107">
            <a:extLst>
              <a:ext uri="{FF2B5EF4-FFF2-40B4-BE49-F238E27FC236}">
                <a16:creationId xmlns:a16="http://schemas.microsoft.com/office/drawing/2014/main" id="{27055B71-284A-2A07-3DDA-3EEF74C1E604}"/>
              </a:ext>
            </a:extLst>
          </p:cNvPr>
          <p:cNvSpPr/>
          <p:nvPr/>
        </p:nvSpPr>
        <p:spPr bwMode="auto">
          <a:xfrm rot="5400000">
            <a:off x="10900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109" name="Processing_E9F5" title="Icon of two interlocked gears">
            <a:extLst>
              <a:ext uri="{FF2B5EF4-FFF2-40B4-BE49-F238E27FC236}">
                <a16:creationId xmlns:a16="http://schemas.microsoft.com/office/drawing/2014/main" id="{DA183C27-5579-D064-F4A9-2147DDC96FA7}"/>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TextBox 109">
            <a:extLst>
              <a:ext uri="{FF2B5EF4-FFF2-40B4-BE49-F238E27FC236}">
                <a16:creationId xmlns:a16="http://schemas.microsoft.com/office/drawing/2014/main" id="{B84808A0-BC88-1358-0F1B-6E4A9A2B38D0}"/>
              </a:ext>
            </a:extLst>
          </p:cNvPr>
          <p:cNvSpPr txBox="1"/>
          <p:nvPr/>
        </p:nvSpPr>
        <p:spPr>
          <a:xfrm>
            <a:off x="3525168" y="3149795"/>
            <a:ext cx="7139775"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If password is compromised, remain protected for access requests from external locations.</a:t>
            </a:r>
          </a:p>
        </p:txBody>
      </p:sp>
      <p:graphicFrame>
        <p:nvGraphicFramePr>
          <p:cNvPr id="81" name="Table 10">
            <a:extLst>
              <a:ext uri="{FF2B5EF4-FFF2-40B4-BE49-F238E27FC236}">
                <a16:creationId xmlns:a16="http://schemas.microsoft.com/office/drawing/2014/main" id="{C2D28B63-54DF-C0BA-40D1-0C05CC9DC005}"/>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MBI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External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5977818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35F9BD-B774-3FC3-D39E-02A0C44C163B}"/>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49" name="Rectangle: Rounded Corners 48">
              <a:extLst>
                <a:ext uri="{FF2B5EF4-FFF2-40B4-BE49-F238E27FC236}">
                  <a16:creationId xmlns:a16="http://schemas.microsoft.com/office/drawing/2014/main" id="{72E2A668-6FCF-0D44-8745-2639A082A949}"/>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52" name="Rectangle: Rounded Corners 51">
              <a:extLst>
                <a:ext uri="{FF2B5EF4-FFF2-40B4-BE49-F238E27FC236}">
                  <a16:creationId xmlns:a16="http://schemas.microsoft.com/office/drawing/2014/main" id="{A36B2EAB-279B-68AA-AA2C-7A77D4F6CB2E}"/>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64" name="Rectangle: Top Corners Rounded 63">
              <a:extLst>
                <a:ext uri="{FF2B5EF4-FFF2-40B4-BE49-F238E27FC236}">
                  <a16:creationId xmlns:a16="http://schemas.microsoft.com/office/drawing/2014/main" id="{84240500-ADF3-41E0-48F7-B13B64506F3E}"/>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ED053516-FDA7-1809-326C-C8EE37C54883}"/>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A7BC7322-4130-1AA4-9307-406C6C35550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3321D5EE-B46C-EFF9-D1EE-07332F8C4C6A}"/>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46DE4554-AA8E-F277-CB30-8EDBEF73555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735520C1-C2F6-D3F2-D52A-76A3E6BDC90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B2DB9704-6063-1441-8F59-D5CBE85D48E8}"/>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60" name="Rectangle: Top Corners Rounded 59">
              <a:extLst>
                <a:ext uri="{FF2B5EF4-FFF2-40B4-BE49-F238E27FC236}">
                  <a16:creationId xmlns:a16="http://schemas.microsoft.com/office/drawing/2014/main" id="{303D4997-4044-4B1C-812D-FEE0E40C004A}"/>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BC96DAA2-9124-CA4A-175A-83AC60C4CF4E}"/>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8243F849-E821-5E4F-38D5-9F9C6B8145E1}"/>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9B192DBA-C49F-2464-2721-24B7571B0972}"/>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5EF43835-0D01-041D-8A62-4C9656A02935}"/>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A0D52D71-4005-63DC-17DE-47BF41B7FD10}"/>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2DDB26C4-BC0A-DEB3-7000-A5828EA3810E}"/>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6" name="Rectangle: Top Corners Rounded 55">
              <a:extLst>
                <a:ext uri="{FF2B5EF4-FFF2-40B4-BE49-F238E27FC236}">
                  <a16:creationId xmlns:a16="http://schemas.microsoft.com/office/drawing/2014/main" id="{B32B98F0-28F8-8156-46D4-3ED8DFF512EA}"/>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2AA15877-FBF0-A9D8-7641-5485FEAF93D4}"/>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5" name="Oval 24">
                <a:extLst>
                  <a:ext uri="{FF2B5EF4-FFF2-40B4-BE49-F238E27FC236}">
                    <a16:creationId xmlns:a16="http://schemas.microsoft.com/office/drawing/2014/main" id="{10C3BEAF-DBCA-81C1-BF8B-7FB160AC6D7B}"/>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E468EA54-629A-A190-A601-A7274EEB3FF6}"/>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BA1387E3-9EDB-0ECB-3058-BE749C4A9BFB}"/>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0503BAF6-6C2C-9BC3-10AE-2DD52A278DA4}"/>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4523BA4E-D073-C733-61B6-86DC2C7092F4}"/>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F98F4E89-A47C-8E52-4B93-3F6FE38706DA}"/>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74" name="Straight Connector 73">
                <a:extLst>
                  <a:ext uri="{FF2B5EF4-FFF2-40B4-BE49-F238E27FC236}">
                    <a16:creationId xmlns:a16="http://schemas.microsoft.com/office/drawing/2014/main" id="{889A5801-CE79-0EF9-E3AE-06289F7752AD}"/>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FD436FE-1B9D-4B43-6BFF-E7B7AE75E565}"/>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963" y="457200"/>
            <a:ext cx="11017250" cy="492443"/>
          </a:xfrm>
        </p:spPr>
        <p:txBody>
          <a:bodyPr/>
          <a:lstStyle/>
          <a:p>
            <a:r>
              <a:rPr lang="en-US" sz="3200"/>
              <a:t>Design decision: Policy for medium business impact – Internal</a:t>
            </a:r>
          </a:p>
        </p:txBody>
      </p:sp>
      <p:sp>
        <p:nvSpPr>
          <p:cNvPr id="68" name="Rectangle 67">
            <a:extLst>
              <a:ext uri="{FF2B5EF4-FFF2-40B4-BE49-F238E27FC236}">
                <a16:creationId xmlns:a16="http://schemas.microsoft.com/office/drawing/2014/main" id="{E5ADA41F-F71E-EF53-97C1-9563FAEF5561}"/>
              </a:ext>
            </a:extLst>
          </p:cNvPr>
          <p:cNvSpPr/>
          <p:nvPr/>
        </p:nvSpPr>
        <p:spPr bwMode="auto">
          <a:xfrm rot="5400000">
            <a:off x="8960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69" name="target_2" title="Icon of a target with an arrow hitting the bullseye">
            <a:extLst>
              <a:ext uri="{FF2B5EF4-FFF2-40B4-BE49-F238E27FC236}">
                <a16:creationId xmlns:a16="http://schemas.microsoft.com/office/drawing/2014/main" id="{836CBDB5-94DB-6B31-0B14-E9A7DB558048}"/>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TextBox 69">
            <a:extLst>
              <a:ext uri="{FF2B5EF4-FFF2-40B4-BE49-F238E27FC236}">
                <a16:creationId xmlns:a16="http://schemas.microsoft.com/office/drawing/2014/main" id="{5AE3C03D-C3BD-3ED5-7854-F05D17E6D229}"/>
              </a:ext>
            </a:extLst>
          </p:cNvPr>
          <p:cNvSpPr txBox="1"/>
          <p:nvPr/>
        </p:nvSpPr>
        <p:spPr>
          <a:xfrm>
            <a:off x="3525169" y="1372310"/>
            <a:ext cx="7772400" cy="430887"/>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Under what conditions and controls will access be granted to MBI applications when accessed from inside the network?</a:t>
            </a:r>
          </a:p>
        </p:txBody>
      </p:sp>
      <p:sp>
        <p:nvSpPr>
          <p:cNvPr id="71" name="Rectangle 70">
            <a:extLst>
              <a:ext uri="{FF2B5EF4-FFF2-40B4-BE49-F238E27FC236}">
                <a16:creationId xmlns:a16="http://schemas.microsoft.com/office/drawing/2014/main" id="{36B781C5-83C1-4962-1ADA-5ACA41BD17B2}"/>
              </a:ext>
            </a:extLst>
          </p:cNvPr>
          <p:cNvSpPr/>
          <p:nvPr/>
        </p:nvSpPr>
        <p:spPr bwMode="auto">
          <a:xfrm rot="5400000">
            <a:off x="13802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72" name="hand_3" title="Icon of a hand giving a thumbs-up">
            <a:extLst>
              <a:ext uri="{FF2B5EF4-FFF2-40B4-BE49-F238E27FC236}">
                <a16:creationId xmlns:a16="http://schemas.microsoft.com/office/drawing/2014/main" id="{0A261552-224A-EF8C-98E9-480B2A76BCF4}"/>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TextBox 75">
            <a:extLst>
              <a:ext uri="{FF2B5EF4-FFF2-40B4-BE49-F238E27FC236}">
                <a16:creationId xmlns:a16="http://schemas.microsoft.com/office/drawing/2014/main" id="{EDDA528F-DDC0-F4D9-5775-F43628F6B5A4}"/>
              </a:ext>
            </a:extLst>
          </p:cNvPr>
          <p:cNvSpPr txBox="1">
            <a:spLocks/>
          </p:cNvSpPr>
          <p:nvPr/>
        </p:nvSpPr>
        <p:spPr>
          <a:xfrm>
            <a:off x="3525168" y="2318090"/>
            <a:ext cx="7534114"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Require either MFA, hybrid joined device, or compliant device from all internal locations.</a:t>
            </a:r>
          </a:p>
        </p:txBody>
      </p:sp>
      <p:sp>
        <p:nvSpPr>
          <p:cNvPr id="77" name="Rectangle 76">
            <a:extLst>
              <a:ext uri="{FF2B5EF4-FFF2-40B4-BE49-F238E27FC236}">
                <a16:creationId xmlns:a16="http://schemas.microsoft.com/office/drawing/2014/main" id="{F5655510-91AB-BD75-34CC-7A2C93D7F0BA}"/>
              </a:ext>
            </a:extLst>
          </p:cNvPr>
          <p:cNvSpPr/>
          <p:nvPr/>
        </p:nvSpPr>
        <p:spPr bwMode="auto">
          <a:xfrm rot="5400000">
            <a:off x="10900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8" name="Processing_E9F5" title="Icon of two interlocked gears">
            <a:extLst>
              <a:ext uri="{FF2B5EF4-FFF2-40B4-BE49-F238E27FC236}">
                <a16:creationId xmlns:a16="http://schemas.microsoft.com/office/drawing/2014/main" id="{1E3882F3-B99A-671F-9055-D31710D937D3}"/>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TextBox 78">
            <a:extLst>
              <a:ext uri="{FF2B5EF4-FFF2-40B4-BE49-F238E27FC236}">
                <a16:creationId xmlns:a16="http://schemas.microsoft.com/office/drawing/2014/main" id="{F9FBF7D3-F99D-3AF7-1D6B-DD936136B91F}"/>
              </a:ext>
            </a:extLst>
          </p:cNvPr>
          <p:cNvSpPr txBox="1"/>
          <p:nvPr/>
        </p:nvSpPr>
        <p:spPr>
          <a:xfrm>
            <a:off x="3525168" y="3149795"/>
            <a:ext cx="7139775"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If password is compromised, remain protected for access requests from internal locations.</a:t>
            </a:r>
          </a:p>
        </p:txBody>
      </p:sp>
      <p:graphicFrame>
        <p:nvGraphicFramePr>
          <p:cNvPr id="50" name="Table 10">
            <a:extLst>
              <a:ext uri="{FF2B5EF4-FFF2-40B4-BE49-F238E27FC236}">
                <a16:creationId xmlns:a16="http://schemas.microsoft.com/office/drawing/2014/main" id="{31122050-9F97-E085-D8AA-A273B2F99694}"/>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 (or)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MBI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Internal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95761423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A5A131E-DC11-DC4D-46D9-89DD99808512}"/>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49" name="Rectangle: Rounded Corners 48">
              <a:extLst>
                <a:ext uri="{FF2B5EF4-FFF2-40B4-BE49-F238E27FC236}">
                  <a16:creationId xmlns:a16="http://schemas.microsoft.com/office/drawing/2014/main" id="{E3BC2F99-E18F-FCF7-3BDD-76BE5E5A458D}"/>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52" name="Rectangle: Rounded Corners 51">
              <a:extLst>
                <a:ext uri="{FF2B5EF4-FFF2-40B4-BE49-F238E27FC236}">
                  <a16:creationId xmlns:a16="http://schemas.microsoft.com/office/drawing/2014/main" id="{C98A8F44-5D45-827D-1B51-13A7577B08DD}"/>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64" name="Rectangle: Top Corners Rounded 63">
              <a:extLst>
                <a:ext uri="{FF2B5EF4-FFF2-40B4-BE49-F238E27FC236}">
                  <a16:creationId xmlns:a16="http://schemas.microsoft.com/office/drawing/2014/main" id="{4B406DB0-161B-96F5-4FD6-403DCD3DDBDC}"/>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dirty="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5A3AD129-94DC-7723-A9AF-6EB10A47596B}"/>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26331FC4-CDCB-6643-F42F-EF63865DAF7E}"/>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D78BCA66-C2A0-20DA-32B8-5F81C3D391F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C783DF4A-ED38-A8A4-E4B4-FED47C10AED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DFAF976A-8864-C3CC-9CFA-005D71AE408A}"/>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DF6ABE2F-9987-72F1-897F-37A147EAE31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60" name="Rectangle: Top Corners Rounded 59">
              <a:extLst>
                <a:ext uri="{FF2B5EF4-FFF2-40B4-BE49-F238E27FC236}">
                  <a16:creationId xmlns:a16="http://schemas.microsoft.com/office/drawing/2014/main" id="{98B92343-1C35-A256-BAB4-7A02CA32AF3D}"/>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71807C75-59C8-67F5-B96E-0568056434C2}"/>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7DDBDC97-A488-B301-BEB8-BE38636F4FD6}"/>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8A8CD6F0-3269-A9ED-C7E4-246FD067899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CB431759-578B-138F-1477-AB51D1EE5A9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9B6DC2CD-9CCC-3877-8B27-5DF166C3CCA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89773B2D-5833-1EE5-E539-14C21C47732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56" name="Rectangle: Top Corners Rounded 55">
              <a:extLst>
                <a:ext uri="{FF2B5EF4-FFF2-40B4-BE49-F238E27FC236}">
                  <a16:creationId xmlns:a16="http://schemas.microsoft.com/office/drawing/2014/main" id="{977640F2-20FB-7F9D-3FDD-CD55D4CF6C26}"/>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24" name="Group 23">
              <a:extLst>
                <a:ext uri="{FF2B5EF4-FFF2-40B4-BE49-F238E27FC236}">
                  <a16:creationId xmlns:a16="http://schemas.microsoft.com/office/drawing/2014/main" id="{960B69AF-16C5-A30D-8D5A-EAE633597F8B}"/>
                </a:ext>
                <a:ext uri="{C183D7F6-B498-43B3-948B-1728B52AA6E4}">
                  <adec:decorative xmlns:adec="http://schemas.microsoft.com/office/drawing/2017/decorative" val="1"/>
                </a:ext>
              </a:extLst>
            </p:cNvPr>
            <p:cNvGrpSpPr>
              <a:grpSpLocks/>
            </p:cNvGrpSpPr>
            <p:nvPr/>
          </p:nvGrpSpPr>
          <p:grpSpPr>
            <a:xfrm>
              <a:off x="2810063" y="3007539"/>
              <a:ext cx="498658" cy="498658"/>
              <a:chOff x="10890332" y="1293129"/>
              <a:chExt cx="529550" cy="529550"/>
            </a:xfrm>
          </p:grpSpPr>
          <p:sp>
            <p:nvSpPr>
              <p:cNvPr id="25" name="Oval 24">
                <a:extLst>
                  <a:ext uri="{FF2B5EF4-FFF2-40B4-BE49-F238E27FC236}">
                    <a16:creationId xmlns:a16="http://schemas.microsoft.com/office/drawing/2014/main" id="{685183C3-3163-8676-A351-BF311EBBD0CD}"/>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38017A80-631E-537F-1506-282BF07EE9BE}"/>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5C238177-479A-CB3C-A0D9-345FF6632B4D}"/>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1E2E5A2F-DD79-ACF4-B663-7E9A4BF42059}"/>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D56501FA-B619-6757-B6D3-7B13A2DE885B}"/>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0F04CC32-868C-44BE-EDEC-3BAB37CB9225}"/>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74" name="Straight Connector 73">
                <a:extLst>
                  <a:ext uri="{FF2B5EF4-FFF2-40B4-BE49-F238E27FC236}">
                    <a16:creationId xmlns:a16="http://schemas.microsoft.com/office/drawing/2014/main" id="{B85AA245-E561-8647-6EEA-D0D0B74DAC09}"/>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040876A-58C4-33ED-18A8-2075DA7720A0}"/>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Policy for low business impact</a:t>
            </a:r>
          </a:p>
        </p:txBody>
      </p:sp>
      <p:sp>
        <p:nvSpPr>
          <p:cNvPr id="68" name="Rectangle 67">
            <a:extLst>
              <a:ext uri="{FF2B5EF4-FFF2-40B4-BE49-F238E27FC236}">
                <a16:creationId xmlns:a16="http://schemas.microsoft.com/office/drawing/2014/main" id="{CCC382C6-7340-F287-E4A7-AC62429AA3B5}"/>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69" name="target_2" title="Icon of a target with an arrow hitting the bullseye">
            <a:extLst>
              <a:ext uri="{FF2B5EF4-FFF2-40B4-BE49-F238E27FC236}">
                <a16:creationId xmlns:a16="http://schemas.microsoft.com/office/drawing/2014/main" id="{2746A792-6D99-88B1-C6C7-63D540A45B67}"/>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0" name="TextBox 69">
            <a:extLst>
              <a:ext uri="{FF2B5EF4-FFF2-40B4-BE49-F238E27FC236}">
                <a16:creationId xmlns:a16="http://schemas.microsoft.com/office/drawing/2014/main" id="{E417A8FC-2133-1E25-31B6-1BE565E0F11A}"/>
              </a:ext>
            </a:extLst>
          </p:cNvPr>
          <p:cNvSpPr txBox="1">
            <a:spLocks/>
          </p:cNvSpPr>
          <p:nvPr/>
        </p:nvSpPr>
        <p:spPr>
          <a:xfrm>
            <a:off x="3525169" y="1476196"/>
            <a:ext cx="7772400"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Under what conditions and controls will access be granted to LBI applications?</a:t>
            </a:r>
          </a:p>
        </p:txBody>
      </p:sp>
      <p:sp>
        <p:nvSpPr>
          <p:cNvPr id="71" name="Rectangle 70">
            <a:extLst>
              <a:ext uri="{FF2B5EF4-FFF2-40B4-BE49-F238E27FC236}">
                <a16:creationId xmlns:a16="http://schemas.microsoft.com/office/drawing/2014/main" id="{08CB8C16-7F50-1C99-0A17-53EC5EB1BFEE}"/>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72" name="hand_3" title="Icon of a hand giving a thumbs-up">
            <a:extLst>
              <a:ext uri="{FF2B5EF4-FFF2-40B4-BE49-F238E27FC236}">
                <a16:creationId xmlns:a16="http://schemas.microsoft.com/office/drawing/2014/main" id="{CB75750C-1439-80CD-BE65-BACCF00FAAA2}"/>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TextBox 75">
            <a:extLst>
              <a:ext uri="{FF2B5EF4-FFF2-40B4-BE49-F238E27FC236}">
                <a16:creationId xmlns:a16="http://schemas.microsoft.com/office/drawing/2014/main" id="{671A833A-A978-9D2B-AC84-2542D01569F3}"/>
              </a:ext>
            </a:extLst>
          </p:cNvPr>
          <p:cNvSpPr txBox="1">
            <a:spLocks/>
          </p:cNvSpPr>
          <p:nvPr/>
        </p:nvSpPr>
        <p:spPr>
          <a:xfrm>
            <a:off x="3525168" y="2318090"/>
            <a:ext cx="7772401" cy="215444"/>
          </a:xfrm>
          <a:prstGeom prst="rect">
            <a:avLst/>
          </a:prstGeom>
          <a:noFill/>
        </p:spPr>
        <p:txBody>
          <a:bodyPr wrap="square" lIns="0" tIns="0" rIns="0" bIns="0">
            <a:spAutoFit/>
          </a:bodyPr>
          <a:lstStyle/>
          <a:p>
            <a:pPr defTabSz="914188">
              <a:defRPr/>
            </a:pPr>
            <a:r>
              <a:rPr lang="en-US" sz="1400" kern="0">
                <a:cs typeface="Segoe UI Light" panose="020B0502040204020203" pitchFamily="34" charset="0"/>
              </a:rPr>
              <a:t>Require either MFA, hybrid joined device, or compliant device from all external locations.</a:t>
            </a:r>
          </a:p>
        </p:txBody>
      </p:sp>
      <p:sp>
        <p:nvSpPr>
          <p:cNvPr id="77" name="Rectangle 76">
            <a:extLst>
              <a:ext uri="{FF2B5EF4-FFF2-40B4-BE49-F238E27FC236}">
                <a16:creationId xmlns:a16="http://schemas.microsoft.com/office/drawing/2014/main" id="{DFED2FAE-8DB6-7ACA-BDDA-ACAF673A64FD}"/>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sp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78" name="Processing_E9F5" title="Icon of two interlocked gears">
            <a:extLst>
              <a:ext uri="{FF2B5EF4-FFF2-40B4-BE49-F238E27FC236}">
                <a16:creationId xmlns:a16="http://schemas.microsoft.com/office/drawing/2014/main" id="{83C36494-F89D-5E6E-A916-5ED8643C3F9E}"/>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TextBox 78">
            <a:extLst>
              <a:ext uri="{FF2B5EF4-FFF2-40B4-BE49-F238E27FC236}">
                <a16:creationId xmlns:a16="http://schemas.microsoft.com/office/drawing/2014/main" id="{85AF95E9-53F7-B603-FD0B-83F6A616EE16}"/>
              </a:ext>
            </a:extLst>
          </p:cNvPr>
          <p:cNvSpPr txBox="1">
            <a:spLocks/>
          </p:cNvSpPr>
          <p:nvPr/>
        </p:nvSpPr>
        <p:spPr>
          <a:xfrm>
            <a:off x="3525168" y="3149795"/>
            <a:ext cx="7772401" cy="215444"/>
          </a:xfrm>
          <a:prstGeom prst="rect">
            <a:avLst/>
          </a:prstGeom>
          <a:noFill/>
        </p:spPr>
        <p:txBody>
          <a:bodyPr wrap="none" lIns="0" tIns="0" rIns="0" bIns="0">
            <a:spAutoFit/>
          </a:bodyPr>
          <a:lstStyle/>
          <a:p>
            <a:pPr defTabSz="914188">
              <a:defRPr/>
            </a:pPr>
            <a:r>
              <a:rPr lang="en-US" sz="1400" kern="0">
                <a:cs typeface="Segoe UI Light" panose="020B0502040204020203" pitchFamily="34" charset="0"/>
              </a:rPr>
              <a:t>If password is compromised, remain protected for access requests from external locations.</a:t>
            </a:r>
          </a:p>
        </p:txBody>
      </p:sp>
      <p:graphicFrame>
        <p:nvGraphicFramePr>
          <p:cNvPr id="50" name="Table 10">
            <a:extLst>
              <a:ext uri="{FF2B5EF4-FFF2-40B4-BE49-F238E27FC236}">
                <a16:creationId xmlns:a16="http://schemas.microsoft.com/office/drawing/2014/main" id="{403B7702-C8FB-4FC5-903E-1F5E8396102F}"/>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 (or)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Users/groups</a:t>
                      </a: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All users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Break-glass accounts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Block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Applications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LBI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 MFA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Platforms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Compliant device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Locations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Hybrid joined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Required</a:t>
                      </a: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Client apps</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External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Approved client apps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Custom controls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kern="1200">
                          <a:solidFill>
                            <a:schemeClr val="tx1"/>
                          </a:solidFill>
                          <a:effectLst/>
                          <a:latin typeface="+mn-lt"/>
                          <a:ea typeface="+mn-ea"/>
                          <a:cs typeface="+mn-cs"/>
                        </a:rPr>
                        <a:t>Device state</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r>
                        <a:rPr lang="en-US" sz="1200" b="0" kern="1200">
                          <a:solidFill>
                            <a:schemeClr val="tx1"/>
                          </a:solidFill>
                          <a:effectLst/>
                          <a:latin typeface="+mn-lt"/>
                          <a:ea typeface="+mn-ea"/>
                          <a:cs typeface="+mn-cs"/>
                        </a:rPr>
                        <a:t>Terms of service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defTabSz="932742" rtl="0" eaLnBrk="1" latinLnBrk="0" hangingPunct="1">
                        <a:lnSpc>
                          <a:spcPct val="100000"/>
                        </a:lnSpc>
                        <a:spcBef>
                          <a:spcPts val="600"/>
                        </a:spcBef>
                        <a:spcAft>
                          <a:spcPts val="600"/>
                        </a:spcAft>
                      </a:pPr>
                      <a:endParaRPr lang="en-US" sz="1200" b="0"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17399396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DC6943E-A4D3-0C38-F96F-CD551D3EC45C}"/>
              </a:ext>
              <a:ext uri="{C183D7F6-B498-43B3-948B-1728B52AA6E4}">
                <adec:decorative xmlns:adec="http://schemas.microsoft.com/office/drawing/2017/decorative" val="1"/>
              </a:ext>
            </a:extLst>
          </p:cNvPr>
          <p:cNvGrpSpPr/>
          <p:nvPr/>
        </p:nvGrpSpPr>
        <p:grpSpPr>
          <a:xfrm>
            <a:off x="-6" y="1157877"/>
            <a:ext cx="11609393" cy="5115113"/>
            <a:chOff x="-6" y="1157877"/>
            <a:chExt cx="11609393" cy="5115113"/>
          </a:xfrm>
        </p:grpSpPr>
        <p:sp>
          <p:nvSpPr>
            <p:cNvPr id="75" name="Rectangle: Rounded Corners 74">
              <a:extLst>
                <a:ext uri="{FF2B5EF4-FFF2-40B4-BE49-F238E27FC236}">
                  <a16:creationId xmlns:a16="http://schemas.microsoft.com/office/drawing/2014/main" id="{DA629BBD-C3BB-A935-86AE-54A66C49266D}"/>
                </a:ext>
                <a:ext uri="{C183D7F6-B498-43B3-948B-1728B52AA6E4}">
                  <adec:decorative xmlns:adec="http://schemas.microsoft.com/office/drawing/2017/decorative" val="1"/>
                </a:ext>
              </a:extLst>
            </p:cNvPr>
            <p:cNvSpPr/>
            <p:nvPr/>
          </p:nvSpPr>
          <p:spPr bwMode="auto">
            <a:xfrm>
              <a:off x="588262" y="3866038"/>
              <a:ext cx="11021125" cy="2406952"/>
            </a:xfrm>
            <a:prstGeom prst="roundRect">
              <a:avLst>
                <a:gd name="adj" fmla="val 449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pPr>
              <a:endParaRPr lang="en-US" sz="1200">
                <a:solidFill>
                  <a:schemeClr val="tx1"/>
                </a:solidFill>
              </a:endParaRPr>
            </a:p>
          </p:txBody>
        </p:sp>
        <p:sp>
          <p:nvSpPr>
            <p:cNvPr id="78" name="Rectangle: Rounded Corners 77">
              <a:extLst>
                <a:ext uri="{FF2B5EF4-FFF2-40B4-BE49-F238E27FC236}">
                  <a16:creationId xmlns:a16="http://schemas.microsoft.com/office/drawing/2014/main" id="{63716632-9E18-FFAE-03CE-118993F233E8}"/>
                </a:ext>
                <a:ext uri="{C183D7F6-B498-43B3-948B-1728B52AA6E4}">
                  <adec:decorative xmlns:adec="http://schemas.microsoft.com/office/drawing/2017/decorative" val="1"/>
                </a:ext>
              </a:extLst>
            </p:cNvPr>
            <p:cNvSpPr/>
            <p:nvPr/>
          </p:nvSpPr>
          <p:spPr bwMode="auto">
            <a:xfrm rot="5400000" flipH="1" flipV="1">
              <a:off x="5769010" y="-2140982"/>
              <a:ext cx="2535870" cy="9133587"/>
            </a:xfrm>
            <a:prstGeom prst="roundRect">
              <a:avLst>
                <a:gd name="adj" fmla="val 522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188">
                <a:defRPr/>
              </a:pPr>
              <a:endParaRPr lang="en-US" sz="1200" kern="0">
                <a:solidFill>
                  <a:schemeClr val="tx1"/>
                </a:solidFill>
                <a:cs typeface="Segoe UI Light" panose="020B0502040204020203" pitchFamily="34" charset="0"/>
              </a:endParaRPr>
            </a:p>
          </p:txBody>
        </p:sp>
        <p:sp>
          <p:nvSpPr>
            <p:cNvPr id="90" name="Rectangle: Top Corners Rounded 89">
              <a:extLst>
                <a:ext uri="{FF2B5EF4-FFF2-40B4-BE49-F238E27FC236}">
                  <a16:creationId xmlns:a16="http://schemas.microsoft.com/office/drawing/2014/main" id="{AC902508-058C-67BB-2710-B6A079730C5D}"/>
                </a:ext>
              </a:extLst>
            </p:cNvPr>
            <p:cNvSpPr/>
            <p:nvPr/>
          </p:nvSpPr>
          <p:spPr bwMode="auto">
            <a:xfrm rot="5400000">
              <a:off x="1317053" y="-102683"/>
              <a:ext cx="746756" cy="3380874"/>
            </a:xfrm>
            <a:prstGeom prst="round2SameRect">
              <a:avLst>
                <a:gd name="adj1" fmla="val 50000"/>
                <a:gd name="adj2" fmla="val 0"/>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chemeClr val="bg1"/>
                </a:solidFill>
                <a:latin typeface="+mj-lt"/>
                <a:cs typeface="Segoe UI Light" panose="020B0502040204020203" pitchFamily="34" charset="0"/>
              </a:endParaRPr>
            </a:p>
          </p:txBody>
        </p:sp>
        <p:grpSp>
          <p:nvGrpSpPr>
            <p:cNvPr id="12" name="Group 11">
              <a:extLst>
                <a:ext uri="{FF2B5EF4-FFF2-40B4-BE49-F238E27FC236}">
                  <a16:creationId xmlns:a16="http://schemas.microsoft.com/office/drawing/2014/main" id="{2AD17C20-032C-7531-950D-07C79A89631D}"/>
                </a:ext>
                <a:ext uri="{C183D7F6-B498-43B3-948B-1728B52AA6E4}">
                  <adec:decorative xmlns:adec="http://schemas.microsoft.com/office/drawing/2017/decorative" val="1"/>
                </a:ext>
              </a:extLst>
            </p:cNvPr>
            <p:cNvGrpSpPr>
              <a:grpSpLocks/>
            </p:cNvGrpSpPr>
            <p:nvPr/>
          </p:nvGrpSpPr>
          <p:grpSpPr>
            <a:xfrm>
              <a:off x="2810060" y="1344779"/>
              <a:ext cx="498658" cy="498658"/>
              <a:chOff x="10890332" y="1293129"/>
              <a:chExt cx="529550" cy="529550"/>
            </a:xfrm>
          </p:grpSpPr>
          <p:sp>
            <p:nvSpPr>
              <p:cNvPr id="13" name="Oval 12">
                <a:extLst>
                  <a:ext uri="{FF2B5EF4-FFF2-40B4-BE49-F238E27FC236}">
                    <a16:creationId xmlns:a16="http://schemas.microsoft.com/office/drawing/2014/main" id="{89380D96-8C64-C443-D5BC-735719C572BF}"/>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4" name="Arc 13">
                <a:extLst>
                  <a:ext uri="{FF2B5EF4-FFF2-40B4-BE49-F238E27FC236}">
                    <a16:creationId xmlns:a16="http://schemas.microsoft.com/office/drawing/2014/main" id="{B6D68BEA-36B6-AC41-6740-E26CAC0214BD}"/>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5" name="Arc 6_1">
                <a:extLst>
                  <a:ext uri="{FF2B5EF4-FFF2-40B4-BE49-F238E27FC236}">
                    <a16:creationId xmlns:a16="http://schemas.microsoft.com/office/drawing/2014/main" id="{3DF9C6FA-5731-78C3-404F-905F177567CC}"/>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6" name="Arc 6_1_1">
                <a:extLst>
                  <a:ext uri="{FF2B5EF4-FFF2-40B4-BE49-F238E27FC236}">
                    <a16:creationId xmlns:a16="http://schemas.microsoft.com/office/drawing/2014/main" id="{C47DD03C-8E58-0D9E-A5C2-03C54380FAD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17" name="Oval 16">
                <a:extLst>
                  <a:ext uri="{FF2B5EF4-FFF2-40B4-BE49-F238E27FC236}">
                    <a16:creationId xmlns:a16="http://schemas.microsoft.com/office/drawing/2014/main" id="{B01166CC-54A0-C203-8E53-4D8D0BA6DD0D}"/>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6" name="Rectangle: Top Corners Rounded 85">
              <a:extLst>
                <a:ext uri="{FF2B5EF4-FFF2-40B4-BE49-F238E27FC236}">
                  <a16:creationId xmlns:a16="http://schemas.microsoft.com/office/drawing/2014/main" id="{7FF7B3D1-F889-8349-4C07-C2B419C2EC64}"/>
                </a:ext>
              </a:extLst>
            </p:cNvPr>
            <p:cNvSpPr/>
            <p:nvPr/>
          </p:nvSpPr>
          <p:spPr bwMode="auto">
            <a:xfrm rot="5400000">
              <a:off x="1317059" y="728230"/>
              <a:ext cx="746759" cy="3380875"/>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bg1"/>
                </a:solidFill>
                <a:latin typeface="+mj-lt"/>
                <a:cs typeface="Segoe UI Light" panose="020B0502040204020203" pitchFamily="34" charset="0"/>
              </a:endParaRPr>
            </a:p>
          </p:txBody>
        </p:sp>
        <p:grpSp>
          <p:nvGrpSpPr>
            <p:cNvPr id="18" name="Group 17">
              <a:extLst>
                <a:ext uri="{FF2B5EF4-FFF2-40B4-BE49-F238E27FC236}">
                  <a16:creationId xmlns:a16="http://schemas.microsoft.com/office/drawing/2014/main" id="{B889B078-13C3-7D58-DB7C-B97112F24988}"/>
                </a:ext>
                <a:ext uri="{C183D7F6-B498-43B3-948B-1728B52AA6E4}">
                  <adec:decorative xmlns:adec="http://schemas.microsoft.com/office/drawing/2017/decorative" val="1"/>
                </a:ext>
              </a:extLst>
            </p:cNvPr>
            <p:cNvGrpSpPr>
              <a:grpSpLocks/>
            </p:cNvGrpSpPr>
            <p:nvPr/>
          </p:nvGrpSpPr>
          <p:grpSpPr>
            <a:xfrm>
              <a:off x="2810063" y="2162987"/>
              <a:ext cx="498658" cy="498658"/>
              <a:chOff x="10890332" y="1293129"/>
              <a:chExt cx="529550" cy="529550"/>
            </a:xfrm>
          </p:grpSpPr>
          <p:sp>
            <p:nvSpPr>
              <p:cNvPr id="19" name="Oval 18">
                <a:extLst>
                  <a:ext uri="{FF2B5EF4-FFF2-40B4-BE49-F238E27FC236}">
                    <a16:creationId xmlns:a16="http://schemas.microsoft.com/office/drawing/2014/main" id="{22DA091F-FA99-19F7-1169-D58920F8B655}"/>
                  </a:ext>
                </a:extLst>
              </p:cNvPr>
              <p:cNvSpPr/>
              <p:nvPr/>
            </p:nvSpPr>
            <p:spPr bwMode="auto">
              <a:xfrm>
                <a:off x="10890332" y="1293129"/>
                <a:ext cx="529550" cy="529550"/>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0" name="Arc 19">
                <a:extLst>
                  <a:ext uri="{FF2B5EF4-FFF2-40B4-BE49-F238E27FC236}">
                    <a16:creationId xmlns:a16="http://schemas.microsoft.com/office/drawing/2014/main" id="{B447605D-F8FA-49F7-1A5C-8AFF0B4BEE83}"/>
                  </a:ext>
                </a:extLst>
              </p:cNvPr>
              <p:cNvSpPr/>
              <p:nvPr/>
            </p:nvSpPr>
            <p:spPr bwMode="auto">
              <a:xfrm>
                <a:off x="10908746" y="1311542"/>
                <a:ext cx="492722" cy="492722"/>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1" name="Arc 6_1">
                <a:extLst>
                  <a:ext uri="{FF2B5EF4-FFF2-40B4-BE49-F238E27FC236}">
                    <a16:creationId xmlns:a16="http://schemas.microsoft.com/office/drawing/2014/main" id="{D19C82CB-4F6A-926B-61C8-551058672CB4}"/>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2" name="Arc 6_1_1">
                <a:extLst>
                  <a:ext uri="{FF2B5EF4-FFF2-40B4-BE49-F238E27FC236}">
                    <a16:creationId xmlns:a16="http://schemas.microsoft.com/office/drawing/2014/main" id="{FE915C2E-565B-43DE-2866-8CEFFC6B0B87}"/>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3" name="Oval 22">
                <a:extLst>
                  <a:ext uri="{FF2B5EF4-FFF2-40B4-BE49-F238E27FC236}">
                    <a16:creationId xmlns:a16="http://schemas.microsoft.com/office/drawing/2014/main" id="{2E70B9A4-1909-15D1-FB45-502BE95EAF8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
          <p:nvSpPr>
            <p:cNvPr id="82" name="Rectangle: Top Corners Rounded 81">
              <a:extLst>
                <a:ext uri="{FF2B5EF4-FFF2-40B4-BE49-F238E27FC236}">
                  <a16:creationId xmlns:a16="http://schemas.microsoft.com/office/drawing/2014/main" id="{D3F87477-6C1D-64F7-8FAD-7FB05B33169D}"/>
                </a:ext>
              </a:extLst>
            </p:cNvPr>
            <p:cNvSpPr/>
            <p:nvPr/>
          </p:nvSpPr>
          <p:spPr bwMode="auto">
            <a:xfrm rot="5400000">
              <a:off x="1317061" y="1566428"/>
              <a:ext cx="746756" cy="3380875"/>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594360" numCol="1" spcCol="0" rtlCol="0" fromWordArt="0" anchor="ctr" anchorCtr="0" forceAA="0" compatLnSpc="1">
              <a:prstTxWarp prst="textNoShape">
                <a:avLst/>
              </a:prstTxWarp>
              <a:noAutofit/>
            </a:bodyPr>
            <a:lstStyle/>
            <a:p>
              <a:pPr defTabSz="914188">
                <a:spcBef>
                  <a:spcPct val="20000"/>
                </a:spcBef>
                <a:buClr>
                  <a:srgbClr val="FFFFFF"/>
                </a:buClr>
                <a:buSzPct val="90000"/>
                <a:defRPr/>
              </a:pPr>
              <a:endParaRPr lang="en-US" sz="1600" kern="0">
                <a:solidFill>
                  <a:schemeClr val="tx1"/>
                </a:solidFill>
                <a:latin typeface="+mj-lt"/>
                <a:cs typeface="Segoe UI Light" panose="020B0502040204020203" pitchFamily="34" charset="0"/>
              </a:endParaRPr>
            </a:p>
          </p:txBody>
        </p:sp>
        <p:grpSp>
          <p:nvGrpSpPr>
            <p:cNvPr id="5" name="Group 4">
              <a:extLst>
                <a:ext uri="{FF2B5EF4-FFF2-40B4-BE49-F238E27FC236}">
                  <a16:creationId xmlns:a16="http://schemas.microsoft.com/office/drawing/2014/main" id="{B8E2D178-6140-43A5-0BF1-FBB7E90386D0}"/>
                </a:ext>
              </a:extLst>
            </p:cNvPr>
            <p:cNvGrpSpPr/>
            <p:nvPr/>
          </p:nvGrpSpPr>
          <p:grpSpPr>
            <a:xfrm>
              <a:off x="2810063" y="3007539"/>
              <a:ext cx="498658" cy="498658"/>
              <a:chOff x="2810063" y="3007539"/>
              <a:chExt cx="498658" cy="498658"/>
            </a:xfrm>
          </p:grpSpPr>
          <p:sp>
            <p:nvSpPr>
              <p:cNvPr id="25" name="Oval 24">
                <a:extLst>
                  <a:ext uri="{FF2B5EF4-FFF2-40B4-BE49-F238E27FC236}">
                    <a16:creationId xmlns:a16="http://schemas.microsoft.com/office/drawing/2014/main" id="{2C3BEF74-B55B-EF95-E1A2-E014F912AEED}"/>
                  </a:ext>
                </a:extLst>
              </p:cNvPr>
              <p:cNvSpPr/>
              <p:nvPr/>
            </p:nvSpPr>
            <p:spPr bwMode="auto">
              <a:xfrm>
                <a:off x="2810063" y="3007539"/>
                <a:ext cx="498658" cy="49865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6" name="Arc 25">
                <a:extLst>
                  <a:ext uri="{FF2B5EF4-FFF2-40B4-BE49-F238E27FC236}">
                    <a16:creationId xmlns:a16="http://schemas.microsoft.com/office/drawing/2014/main" id="{C856F9F9-C96E-8195-4C91-ADD1516AC235}"/>
                  </a:ext>
                </a:extLst>
              </p:cNvPr>
              <p:cNvSpPr/>
              <p:nvPr/>
            </p:nvSpPr>
            <p:spPr bwMode="auto">
              <a:xfrm>
                <a:off x="2827403" y="3024878"/>
                <a:ext cx="463978" cy="463978"/>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7" name="Arc 6_1">
                <a:extLst>
                  <a:ext uri="{FF2B5EF4-FFF2-40B4-BE49-F238E27FC236}">
                    <a16:creationId xmlns:a16="http://schemas.microsoft.com/office/drawing/2014/main" id="{D47D7D09-C74F-FB62-51C1-886252F27FF0}"/>
                  </a:ext>
                </a:extLst>
              </p:cNvPr>
              <p:cNvSpPr/>
              <p:nvPr/>
            </p:nvSpPr>
            <p:spPr bwMode="auto">
              <a:xfrm rot="5034430">
                <a:off x="2827403" y="3024878"/>
                <a:ext cx="463978" cy="463978"/>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8" name="Arc 6_1_1">
                <a:extLst>
                  <a:ext uri="{FF2B5EF4-FFF2-40B4-BE49-F238E27FC236}">
                    <a16:creationId xmlns:a16="http://schemas.microsoft.com/office/drawing/2014/main" id="{AA84C748-3C1A-BF0F-970F-6938F6CACEF4}"/>
                  </a:ext>
                </a:extLst>
              </p:cNvPr>
              <p:cNvSpPr/>
              <p:nvPr/>
            </p:nvSpPr>
            <p:spPr bwMode="auto">
              <a:xfrm rot="6118602">
                <a:off x="2827403" y="3024879"/>
                <a:ext cx="463978" cy="463978"/>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chemeClr val="tx1"/>
                  </a:solidFill>
                  <a:cs typeface="Segoe UI" pitchFamily="34" charset="0"/>
                </a:endParaRPr>
              </a:p>
            </p:txBody>
          </p:sp>
          <p:sp>
            <p:nvSpPr>
              <p:cNvPr id="29" name="Oval 28">
                <a:extLst>
                  <a:ext uri="{FF2B5EF4-FFF2-40B4-BE49-F238E27FC236}">
                    <a16:creationId xmlns:a16="http://schemas.microsoft.com/office/drawing/2014/main" id="{BB0790D1-B36A-EFA3-F5EF-2C4A3B27DCEB}"/>
                  </a:ext>
                </a:extLst>
              </p:cNvPr>
              <p:cNvSpPr/>
              <p:nvPr/>
            </p:nvSpPr>
            <p:spPr bwMode="auto">
              <a:xfrm>
                <a:off x="2826062" y="3214626"/>
                <a:ext cx="8611" cy="861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99" name="Group 98">
              <a:extLst>
                <a:ext uri="{FF2B5EF4-FFF2-40B4-BE49-F238E27FC236}">
                  <a16:creationId xmlns:a16="http://schemas.microsoft.com/office/drawing/2014/main" id="{D256C6F3-09BB-66A8-2C9F-708799ED295E}"/>
                </a:ext>
                <a:ext uri="{C183D7F6-B498-43B3-948B-1728B52AA6E4}">
                  <adec:decorative xmlns:adec="http://schemas.microsoft.com/office/drawing/2017/decorative" val="1"/>
                </a:ext>
              </a:extLst>
            </p:cNvPr>
            <p:cNvGrpSpPr/>
            <p:nvPr/>
          </p:nvGrpSpPr>
          <p:grpSpPr>
            <a:xfrm>
              <a:off x="3525168" y="2009960"/>
              <a:ext cx="7772400" cy="831703"/>
              <a:chOff x="3525168" y="2009960"/>
              <a:chExt cx="7772400" cy="831703"/>
            </a:xfrm>
          </p:grpSpPr>
          <p:cxnSp>
            <p:nvCxnSpPr>
              <p:cNvPr id="100" name="Straight Connector 99">
                <a:extLst>
                  <a:ext uri="{FF2B5EF4-FFF2-40B4-BE49-F238E27FC236}">
                    <a16:creationId xmlns:a16="http://schemas.microsoft.com/office/drawing/2014/main" id="{BD95E053-1209-5311-6545-8E34C1451041}"/>
                  </a:ext>
                  <a:ext uri="{C183D7F6-B498-43B3-948B-1728B52AA6E4}">
                    <adec:decorative xmlns:adec="http://schemas.microsoft.com/office/drawing/2017/decorative" val="1"/>
                  </a:ext>
                </a:extLst>
              </p:cNvPr>
              <p:cNvCxnSpPr>
                <a:cxnSpLocks/>
              </p:cNvCxnSpPr>
              <p:nvPr/>
            </p:nvCxnSpPr>
            <p:spPr>
              <a:xfrm>
                <a:off x="3525168" y="2009960"/>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5F95181-19FD-6693-A6F7-32E83A2787DD}"/>
                  </a:ext>
                  <a:ext uri="{C183D7F6-B498-43B3-948B-1728B52AA6E4}">
                    <adec:decorative xmlns:adec="http://schemas.microsoft.com/office/drawing/2017/decorative" val="1"/>
                  </a:ext>
                </a:extLst>
              </p:cNvPr>
              <p:cNvCxnSpPr>
                <a:cxnSpLocks/>
              </p:cNvCxnSpPr>
              <p:nvPr/>
            </p:nvCxnSpPr>
            <p:spPr>
              <a:xfrm>
                <a:off x="3525168" y="2841663"/>
                <a:ext cx="77724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C0DC2C11-E426-48E0-ACE5-20524FBA4780}"/>
              </a:ext>
            </a:extLst>
          </p:cNvPr>
          <p:cNvSpPr>
            <a:spLocks noGrp="1"/>
          </p:cNvSpPr>
          <p:nvPr>
            <p:ph type="title"/>
          </p:nvPr>
        </p:nvSpPr>
        <p:spPr>
          <a:xfrm>
            <a:off x="588263" y="457200"/>
            <a:ext cx="11018520" cy="492443"/>
          </a:xfrm>
        </p:spPr>
        <p:txBody>
          <a:bodyPr/>
          <a:lstStyle/>
          <a:p>
            <a:r>
              <a:rPr lang="en-US" sz="3200"/>
              <a:t>Design decision: Policy for application(s)</a:t>
            </a:r>
          </a:p>
        </p:txBody>
      </p:sp>
      <p:sp>
        <p:nvSpPr>
          <p:cNvPr id="94" name="Rectangle 93">
            <a:extLst>
              <a:ext uri="{FF2B5EF4-FFF2-40B4-BE49-F238E27FC236}">
                <a16:creationId xmlns:a16="http://schemas.microsoft.com/office/drawing/2014/main" id="{B6F42A83-B16D-946A-7972-F22AA3857322}"/>
              </a:ext>
            </a:extLst>
          </p:cNvPr>
          <p:cNvSpPr/>
          <p:nvPr/>
        </p:nvSpPr>
        <p:spPr bwMode="auto">
          <a:xfrm rot="5400000">
            <a:off x="895399" y="1142122"/>
            <a:ext cx="276999" cy="8912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kern="0">
                <a:solidFill>
                  <a:schemeClr val="bg1"/>
                </a:solidFill>
                <a:latin typeface="+mj-lt"/>
                <a:cs typeface="Segoe UI Light" panose="020B0502040204020203" pitchFamily="34" charset="0"/>
              </a:rPr>
              <a:t>Decision</a:t>
            </a:r>
          </a:p>
        </p:txBody>
      </p:sp>
      <p:sp>
        <p:nvSpPr>
          <p:cNvPr id="95" name="target_2" title="Icon of a target with an arrow hitting the bullseye">
            <a:extLst>
              <a:ext uri="{FF2B5EF4-FFF2-40B4-BE49-F238E27FC236}">
                <a16:creationId xmlns:a16="http://schemas.microsoft.com/office/drawing/2014/main" id="{418B57EB-ADBB-3E8B-D991-274DE8B18B7C}"/>
              </a:ext>
            </a:extLst>
          </p:cNvPr>
          <p:cNvSpPr>
            <a:spLocks noChangeAspect="1" noEditPoints="1"/>
          </p:cNvSpPr>
          <p:nvPr/>
        </p:nvSpPr>
        <p:spPr bwMode="auto">
          <a:xfrm>
            <a:off x="2909700" y="1445015"/>
            <a:ext cx="299379" cy="298186"/>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96" name="TextBox 95">
            <a:extLst>
              <a:ext uri="{FF2B5EF4-FFF2-40B4-BE49-F238E27FC236}">
                <a16:creationId xmlns:a16="http://schemas.microsoft.com/office/drawing/2014/main" id="{921C63B3-1253-CC46-E4A6-AD4201BE1D30}"/>
              </a:ext>
            </a:extLst>
          </p:cNvPr>
          <p:cNvSpPr txBox="1">
            <a:spLocks/>
          </p:cNvSpPr>
          <p:nvPr/>
        </p:nvSpPr>
        <p:spPr>
          <a:xfrm>
            <a:off x="3525169" y="1476196"/>
            <a:ext cx="7772400" cy="215444"/>
          </a:xfrm>
          <a:prstGeom prst="rect">
            <a:avLst/>
          </a:prstGeom>
          <a:noFill/>
        </p:spPr>
        <p:txBody>
          <a:bodyPr wrap="square" lIns="0" tIns="0" rIns="0" bIns="0">
            <a:noAutofit/>
          </a:bodyPr>
          <a:lstStyle/>
          <a:p>
            <a:pPr defTabSz="914188">
              <a:defRPr/>
            </a:pPr>
            <a:r>
              <a:rPr lang="en-US" sz="1400" kern="0">
                <a:cs typeface="Segoe UI Light" panose="020B0502040204020203" pitchFamily="34" charset="0"/>
              </a:rPr>
              <a:t>Under what conditions and controls will access be granted to the application(s)?</a:t>
            </a:r>
          </a:p>
        </p:txBody>
      </p:sp>
      <p:sp>
        <p:nvSpPr>
          <p:cNvPr id="97" name="Rectangle 96">
            <a:extLst>
              <a:ext uri="{FF2B5EF4-FFF2-40B4-BE49-F238E27FC236}">
                <a16:creationId xmlns:a16="http://schemas.microsoft.com/office/drawing/2014/main" id="{EC2248C0-7974-0591-4337-B786D9EAFE18}"/>
              </a:ext>
            </a:extLst>
          </p:cNvPr>
          <p:cNvSpPr/>
          <p:nvPr/>
        </p:nvSpPr>
        <p:spPr bwMode="auto">
          <a:xfrm rot="5400000">
            <a:off x="1379505" y="1488929"/>
            <a:ext cx="276999" cy="18594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kern="0">
                <a:solidFill>
                  <a:schemeClr val="bg1"/>
                </a:solidFill>
                <a:latin typeface="+mj-lt"/>
                <a:cs typeface="Segoe UI Light" panose="020B0502040204020203" pitchFamily="34" charset="0"/>
              </a:rPr>
              <a:t>Recommendation</a:t>
            </a:r>
          </a:p>
        </p:txBody>
      </p:sp>
      <p:sp>
        <p:nvSpPr>
          <p:cNvPr id="98" name="hand_3" title="Icon of a hand giving a thumbs-up">
            <a:extLst>
              <a:ext uri="{FF2B5EF4-FFF2-40B4-BE49-F238E27FC236}">
                <a16:creationId xmlns:a16="http://schemas.microsoft.com/office/drawing/2014/main" id="{6E819FA9-2C3A-E18A-FB7D-3E39286E7EA9}"/>
              </a:ext>
            </a:extLst>
          </p:cNvPr>
          <p:cNvSpPr>
            <a:spLocks noChangeAspect="1"/>
          </p:cNvSpPr>
          <p:nvPr/>
        </p:nvSpPr>
        <p:spPr bwMode="auto">
          <a:xfrm>
            <a:off x="2918036" y="2288510"/>
            <a:ext cx="282712" cy="247612"/>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TextBox 101">
            <a:extLst>
              <a:ext uri="{FF2B5EF4-FFF2-40B4-BE49-F238E27FC236}">
                <a16:creationId xmlns:a16="http://schemas.microsoft.com/office/drawing/2014/main" id="{6810ABCD-F418-5686-CA58-D0814E0EACAD}"/>
              </a:ext>
            </a:extLst>
          </p:cNvPr>
          <p:cNvSpPr txBox="1">
            <a:spLocks/>
          </p:cNvSpPr>
          <p:nvPr/>
        </p:nvSpPr>
        <p:spPr>
          <a:xfrm>
            <a:off x="3525168" y="2318090"/>
            <a:ext cx="7772401" cy="215444"/>
          </a:xfrm>
          <a:prstGeom prst="rect">
            <a:avLst/>
          </a:prstGeom>
          <a:noFill/>
        </p:spPr>
        <p:txBody>
          <a:bodyPr wrap="square" lIns="0" tIns="0" rIns="0" bIns="0">
            <a:noAutofit/>
          </a:bodyPr>
          <a:lstStyle/>
          <a:p>
            <a:pPr defTabSz="914188">
              <a:defRPr/>
            </a:pPr>
            <a:r>
              <a:rPr lang="en-US" sz="1400" kern="0">
                <a:cs typeface="Segoe UI Light" panose="020B0502040204020203" pitchFamily="34" charset="0"/>
              </a:rPr>
              <a:t>Require either MFA, Hybrid Joined Device, or Compliant device from all external locations.</a:t>
            </a:r>
          </a:p>
        </p:txBody>
      </p:sp>
      <p:sp>
        <p:nvSpPr>
          <p:cNvPr id="103" name="Rectangle 102">
            <a:extLst>
              <a:ext uri="{FF2B5EF4-FFF2-40B4-BE49-F238E27FC236}">
                <a16:creationId xmlns:a16="http://schemas.microsoft.com/office/drawing/2014/main" id="{5E43FDF1-3541-991F-4935-B0087A1B27F7}"/>
              </a:ext>
            </a:extLst>
          </p:cNvPr>
          <p:cNvSpPr/>
          <p:nvPr/>
        </p:nvSpPr>
        <p:spPr bwMode="auto">
          <a:xfrm rot="5400000">
            <a:off x="1089362" y="2617270"/>
            <a:ext cx="276999" cy="127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0" tIns="0" rIns="0" bIns="0" numCol="1" spcCol="0" rtlCol="0" fromWordArt="0" anchor="ctr" anchorCtr="0" forceAA="0" compatLnSpc="1">
            <a:prstTxWarp prst="textNoShape">
              <a:avLst/>
            </a:prstTxWarp>
            <a:noAutofit/>
          </a:bodyPr>
          <a:lstStyle/>
          <a:p>
            <a:pPr defTabSz="914188">
              <a:spcBef>
                <a:spcPct val="20000"/>
              </a:spcBef>
              <a:buClr>
                <a:srgbClr val="FFFFFF"/>
              </a:buClr>
              <a:buSzPct val="90000"/>
              <a:defRPr/>
            </a:pPr>
            <a:r>
              <a:rPr lang="en-US" kern="0">
                <a:solidFill>
                  <a:schemeClr val="tx1"/>
                </a:solidFill>
                <a:latin typeface="+mj-lt"/>
                <a:cs typeface="Segoe UI Light" panose="020B0502040204020203" pitchFamily="34" charset="0"/>
              </a:rPr>
              <a:t>Implications</a:t>
            </a:r>
          </a:p>
        </p:txBody>
      </p:sp>
      <p:sp>
        <p:nvSpPr>
          <p:cNvPr id="104" name="Processing_E9F5" title="Icon of two interlocked gears">
            <a:extLst>
              <a:ext uri="{FF2B5EF4-FFF2-40B4-BE49-F238E27FC236}">
                <a16:creationId xmlns:a16="http://schemas.microsoft.com/office/drawing/2014/main" id="{3A9C9992-D8DB-150C-6C74-5E2868F91554}"/>
              </a:ext>
            </a:extLst>
          </p:cNvPr>
          <p:cNvSpPr>
            <a:spLocks noChangeAspect="1" noEditPoints="1"/>
          </p:cNvSpPr>
          <p:nvPr/>
        </p:nvSpPr>
        <p:spPr bwMode="auto">
          <a:xfrm>
            <a:off x="2918036" y="3133756"/>
            <a:ext cx="282713" cy="24622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TextBox 104">
            <a:extLst>
              <a:ext uri="{FF2B5EF4-FFF2-40B4-BE49-F238E27FC236}">
                <a16:creationId xmlns:a16="http://schemas.microsoft.com/office/drawing/2014/main" id="{6D70DC60-BDDF-090A-58E1-E63812D740DA}"/>
              </a:ext>
            </a:extLst>
          </p:cNvPr>
          <p:cNvSpPr txBox="1">
            <a:spLocks/>
          </p:cNvSpPr>
          <p:nvPr/>
        </p:nvSpPr>
        <p:spPr>
          <a:xfrm>
            <a:off x="3525168" y="3149795"/>
            <a:ext cx="7772401" cy="215444"/>
          </a:xfrm>
          <a:prstGeom prst="rect">
            <a:avLst/>
          </a:prstGeom>
          <a:noFill/>
        </p:spPr>
        <p:txBody>
          <a:bodyPr wrap="none" lIns="0" tIns="0" rIns="0" bIns="0">
            <a:noAutofit/>
          </a:bodyPr>
          <a:lstStyle/>
          <a:p>
            <a:pPr defTabSz="914188">
              <a:defRPr/>
            </a:pPr>
            <a:r>
              <a:rPr lang="en-US" sz="1400" kern="0">
                <a:cs typeface="Segoe UI Light" panose="020B0502040204020203" pitchFamily="34" charset="0"/>
              </a:rPr>
              <a:t>If password is compromised, remain protected for access requests from external locations.</a:t>
            </a:r>
          </a:p>
        </p:txBody>
      </p:sp>
      <p:graphicFrame>
        <p:nvGraphicFramePr>
          <p:cNvPr id="76" name="Table 10">
            <a:extLst>
              <a:ext uri="{FF2B5EF4-FFF2-40B4-BE49-F238E27FC236}">
                <a16:creationId xmlns:a16="http://schemas.microsoft.com/office/drawing/2014/main" id="{56476441-798E-DAA8-7FC7-F7096E131A03}"/>
              </a:ext>
            </a:extLst>
          </p:cNvPr>
          <p:cNvGraphicFramePr>
            <a:graphicFrameLocks noGrp="1"/>
          </p:cNvGraphicFramePr>
          <p:nvPr/>
        </p:nvGraphicFramePr>
        <p:xfrm>
          <a:off x="732645" y="3914410"/>
          <a:ext cx="10732359" cy="2310209"/>
        </p:xfrm>
        <a:graphic>
          <a:graphicData uri="http://schemas.openxmlformats.org/drawingml/2006/table">
            <a:tbl>
              <a:tblPr firstRow="1" firstCol="1" bandRow="1">
                <a:tableStyleId>{21E4AEA4-8DFA-4A89-87EB-49C32662AFE0}</a:tableStyleId>
              </a:tblPr>
              <a:tblGrid>
                <a:gridCol w="2083631">
                  <a:extLst>
                    <a:ext uri="{9D8B030D-6E8A-4147-A177-3AD203B41FA5}">
                      <a16:colId xmlns:a16="http://schemas.microsoft.com/office/drawing/2014/main" val="2040819138"/>
                    </a:ext>
                  </a:extLst>
                </a:gridCol>
                <a:gridCol w="2162182">
                  <a:extLst>
                    <a:ext uri="{9D8B030D-6E8A-4147-A177-3AD203B41FA5}">
                      <a16:colId xmlns:a16="http://schemas.microsoft.com/office/drawing/2014/main" val="4182255847"/>
                    </a:ext>
                  </a:extLst>
                </a:gridCol>
                <a:gridCol w="2162182">
                  <a:extLst>
                    <a:ext uri="{9D8B030D-6E8A-4147-A177-3AD203B41FA5}">
                      <a16:colId xmlns:a16="http://schemas.microsoft.com/office/drawing/2014/main" val="3625326898"/>
                    </a:ext>
                  </a:extLst>
                </a:gridCol>
                <a:gridCol w="2162182">
                  <a:extLst>
                    <a:ext uri="{9D8B030D-6E8A-4147-A177-3AD203B41FA5}">
                      <a16:colId xmlns:a16="http://schemas.microsoft.com/office/drawing/2014/main" val="4191433654"/>
                    </a:ext>
                  </a:extLst>
                </a:gridCol>
                <a:gridCol w="2162182">
                  <a:extLst>
                    <a:ext uri="{9D8B030D-6E8A-4147-A177-3AD203B41FA5}">
                      <a16:colId xmlns:a16="http://schemas.microsoft.com/office/drawing/2014/main" val="317189075"/>
                    </a:ext>
                  </a:extLst>
                </a:gridCol>
              </a:tblGrid>
              <a:tr h="307621">
                <a:tc>
                  <a:txBody>
                    <a:bodyPr/>
                    <a:lstStyle/>
                    <a:p>
                      <a:pPr marL="0" marR="0" algn="l">
                        <a:lnSpc>
                          <a:spcPct val="100000"/>
                        </a:lnSpc>
                        <a:spcBef>
                          <a:spcPts val="600"/>
                        </a:spcBef>
                        <a:spcAft>
                          <a:spcPts val="600"/>
                        </a:spcAft>
                      </a:pPr>
                      <a:r>
                        <a:rPr lang="en-US" sz="1400" b="0">
                          <a:solidFill>
                            <a:schemeClr val="accent1"/>
                          </a:solidFill>
                          <a:effectLst/>
                          <a:latin typeface="+mj-lt"/>
                        </a:rPr>
                        <a:t>Condition</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Include</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Exclude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rPr>
                        <a:t>Control</a:t>
                      </a:r>
                      <a:endParaRPr lang="en-US" sz="1400" b="0">
                        <a:solidFill>
                          <a:schemeClr val="accent1"/>
                        </a:solidFill>
                        <a:effectLst/>
                        <a:latin typeface="+mj-lt"/>
                        <a:ea typeface="Times New Roman" panose="02020603050405020304" pitchFamily="18"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lnSpc>
                          <a:spcPct val="100000"/>
                        </a:lnSpc>
                        <a:spcBef>
                          <a:spcPts val="600"/>
                        </a:spcBef>
                        <a:spcAft>
                          <a:spcPts val="600"/>
                        </a:spcAft>
                      </a:pPr>
                      <a:r>
                        <a:rPr lang="en-US" sz="1400" b="0">
                          <a:solidFill>
                            <a:schemeClr val="accent1"/>
                          </a:solidFill>
                          <a:effectLst/>
                          <a:latin typeface="+mj-lt"/>
                          <a:ea typeface="Times New Roman" panose="02020603050405020304" pitchFamily="18" charset="0"/>
                          <a:cs typeface="Arial" panose="020B0604020202020204" pitchFamily="34" charset="0"/>
                        </a:rPr>
                        <a:t>Required (or)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mpd="sng">
                      <a:noFill/>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85060383"/>
                  </a:ext>
                </a:extLst>
              </a:tr>
              <a:tr h="276859">
                <a:tc>
                  <a:txBody>
                    <a:bodyPr/>
                    <a:lstStyle/>
                    <a:p>
                      <a:pPr marL="0" marR="0" algn="l">
                        <a:lnSpc>
                          <a:spcPct val="100000"/>
                        </a:lnSpc>
                        <a:spcBef>
                          <a:spcPts val="600"/>
                        </a:spcBef>
                        <a:spcAft>
                          <a:spcPts val="600"/>
                        </a:spcAft>
                      </a:pPr>
                      <a:r>
                        <a:rPr lang="en-US" sz="1200" b="0">
                          <a:solidFill>
                            <a:schemeClr val="tx1"/>
                          </a:solidFill>
                          <a:effectLst/>
                        </a:rPr>
                        <a:t>Users/groups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All users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Break-glass accounts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Block</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28575"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83018184"/>
                  </a:ext>
                </a:extLst>
              </a:tr>
              <a:tr h="276859">
                <a:tc>
                  <a:txBody>
                    <a:bodyPr/>
                    <a:lstStyle/>
                    <a:p>
                      <a:pPr marL="0" marR="0" algn="l">
                        <a:lnSpc>
                          <a:spcPct val="100000"/>
                        </a:lnSpc>
                        <a:spcBef>
                          <a:spcPts val="600"/>
                        </a:spcBef>
                        <a:spcAft>
                          <a:spcPts val="600"/>
                        </a:spcAft>
                      </a:pPr>
                      <a:r>
                        <a:rPr lang="en-US" sz="1200" b="0">
                          <a:solidFill>
                            <a:schemeClr val="tx1"/>
                          </a:solidFill>
                          <a:effectLst/>
                        </a:rPr>
                        <a:t>Applications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Require MFA</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54108318"/>
                  </a:ext>
                </a:extLst>
              </a:tr>
              <a:tr h="306774">
                <a:tc>
                  <a:txBody>
                    <a:bodyPr/>
                    <a:lstStyle/>
                    <a:p>
                      <a:pPr marL="0" marR="0" algn="l">
                        <a:lnSpc>
                          <a:spcPct val="100000"/>
                        </a:lnSpc>
                        <a:spcBef>
                          <a:spcPts val="600"/>
                        </a:spcBef>
                        <a:spcAft>
                          <a:spcPts val="600"/>
                        </a:spcAft>
                      </a:pPr>
                      <a:r>
                        <a:rPr lang="en-US" sz="1200" b="0">
                          <a:solidFill>
                            <a:schemeClr val="tx1"/>
                          </a:solidFill>
                          <a:effectLst/>
                        </a:rPr>
                        <a:t>Platforms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Compliant Device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58518479"/>
                  </a:ext>
                </a:extLst>
              </a:tr>
              <a:tr h="276859">
                <a:tc>
                  <a:txBody>
                    <a:bodyPr/>
                    <a:lstStyle/>
                    <a:p>
                      <a:pPr marL="0" marR="0" algn="l">
                        <a:lnSpc>
                          <a:spcPct val="100000"/>
                        </a:lnSpc>
                        <a:spcBef>
                          <a:spcPts val="600"/>
                        </a:spcBef>
                        <a:spcAft>
                          <a:spcPts val="600"/>
                        </a:spcAft>
                      </a:pPr>
                      <a:r>
                        <a:rPr lang="en-US" sz="1200" b="0">
                          <a:solidFill>
                            <a:schemeClr val="tx1"/>
                          </a:solidFill>
                          <a:effectLst/>
                        </a:rPr>
                        <a:t>Locations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Hybrid Joined</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Required</a:t>
                      </a: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73183849"/>
                  </a:ext>
                </a:extLst>
              </a:tr>
              <a:tr h="294189">
                <a:tc>
                  <a:txBody>
                    <a:bodyPr/>
                    <a:lstStyle/>
                    <a:p>
                      <a:pPr marL="0" marR="0" algn="l">
                        <a:lnSpc>
                          <a:spcPct val="100000"/>
                        </a:lnSpc>
                        <a:spcBef>
                          <a:spcPts val="600"/>
                        </a:spcBef>
                        <a:spcAft>
                          <a:spcPts val="600"/>
                        </a:spcAft>
                      </a:pPr>
                      <a:r>
                        <a:rPr lang="en-US" sz="1200" b="0">
                          <a:solidFill>
                            <a:schemeClr val="tx1"/>
                          </a:solidFill>
                          <a:effectLst/>
                        </a:rPr>
                        <a:t>Client Apps</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latin typeface="+mn-lt"/>
                          <a:ea typeface="Times New Roman" panose="02020603050405020304" pitchFamily="18" charset="0"/>
                          <a:cs typeface="Arial" panose="020B0604020202020204" pitchFamily="34" charset="0"/>
                        </a:rPr>
                        <a:t>External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Approved Client Apps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59216037"/>
                  </a:ext>
                </a:extLst>
              </a:tr>
              <a:tr h="294189">
                <a:tc>
                  <a:txBody>
                    <a:bodyPr/>
                    <a:lstStyle/>
                    <a:p>
                      <a:pPr marL="0" marR="0" algn="l">
                        <a:lnSpc>
                          <a:spcPct val="100000"/>
                        </a:lnSpc>
                        <a:spcBef>
                          <a:spcPts val="600"/>
                        </a:spcBef>
                        <a:spcAft>
                          <a:spcPts val="600"/>
                        </a:spcAft>
                      </a:pPr>
                      <a:r>
                        <a:rPr lang="en-US" sz="1200" b="0">
                          <a:solidFill>
                            <a:schemeClr val="tx1"/>
                          </a:solidFill>
                          <a:effectLst/>
                          <a:latin typeface="+mn-lt"/>
                          <a:ea typeface="Times New Roman" panose="02020603050405020304" pitchFamily="18" charset="0"/>
                          <a:cs typeface="Arial" panose="020B0604020202020204" pitchFamily="34" charset="0"/>
                        </a:rPr>
                        <a:t>Sign-In Risk</a:t>
                      </a: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Custom Controls</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052329168"/>
                  </a:ext>
                </a:extLst>
              </a:tr>
              <a:tr h="276859">
                <a:tc>
                  <a:txBody>
                    <a:bodyPr/>
                    <a:lstStyle/>
                    <a:p>
                      <a:pPr marL="0" marR="0" lvl="0" indent="0" algn="l" defTabSz="932742" rtl="0" eaLnBrk="1" fontAlgn="auto" latinLnBrk="0" hangingPunct="1">
                        <a:lnSpc>
                          <a:spcPct val="100000"/>
                        </a:lnSpc>
                        <a:spcBef>
                          <a:spcPts val="600"/>
                        </a:spcBef>
                        <a:spcAft>
                          <a:spcPts val="600"/>
                        </a:spcAft>
                        <a:buClrTx/>
                        <a:buSzTx/>
                        <a:buFontTx/>
                        <a:buNone/>
                        <a:tabLst/>
                        <a:defRPr/>
                      </a:pPr>
                      <a:r>
                        <a:rPr lang="en-US" sz="1200" b="0">
                          <a:solidFill>
                            <a:schemeClr val="tx1"/>
                          </a:solidFill>
                          <a:effectLst/>
                        </a:rPr>
                        <a:t>Device State</a:t>
                      </a:r>
                      <a:endParaRPr lang="en-US" sz="1200" b="0">
                        <a:solidFill>
                          <a:schemeClr val="tx1"/>
                        </a:solidFill>
                        <a:effectLst/>
                        <a:latin typeface="+mn-lt"/>
                        <a:ea typeface="Times New Roman" panose="02020603050405020304" pitchFamily="18" charset="0"/>
                        <a:cs typeface="Arial" panose="020B0604020202020204" pitchFamily="34" charset="0"/>
                      </a:endParaRPr>
                    </a:p>
                  </a:txBody>
                  <a:tcPr anchor="ctr">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r>
                        <a:rPr lang="en-US" sz="1200">
                          <a:solidFill>
                            <a:schemeClr val="tx1"/>
                          </a:solidFill>
                          <a:effectLst/>
                        </a:rPr>
                        <a:t>Terms of Service</a:t>
                      </a:r>
                      <a:endParaRPr lang="en-US" sz="1200">
                        <a:solidFill>
                          <a:schemeClr val="tx1"/>
                        </a:solidFill>
                        <a:effectLst/>
                        <a:latin typeface="+mn-lt"/>
                        <a:ea typeface="Times New Roman" panose="02020603050405020304" pitchFamily="18" charset="0"/>
                        <a:cs typeface="Arial" panose="020B0604020202020204" pitchFamily="34" charset="0"/>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solidFill>
                      <a:schemeClr val="bg1"/>
                    </a:solidFill>
                  </a:tcPr>
                </a:tc>
                <a:tc>
                  <a:txBody>
                    <a:bodyPr/>
                    <a:lstStyle/>
                    <a:p>
                      <a:pPr marL="0" marR="0" algn="l">
                        <a:lnSpc>
                          <a:spcPct val="100000"/>
                        </a:lnSpc>
                        <a:spcBef>
                          <a:spcPts val="600"/>
                        </a:spcBef>
                        <a:spcAft>
                          <a:spcPts val="600"/>
                        </a:spcAft>
                      </a:pPr>
                      <a:endParaRPr lang="en-US" sz="1200">
                        <a:solidFill>
                          <a:schemeClr val="tx1"/>
                        </a:solidFill>
                        <a:effectLst/>
                        <a:latin typeface="+mn-lt"/>
                        <a:ea typeface="Times New Roman" panose="02020603050405020304" pitchFamily="18" charset="0"/>
                        <a:cs typeface="Arial" panose="020B0604020202020204" pitchFamily="34" charset="0"/>
                      </a:endParaRPr>
                    </a:p>
                  </a:txBody>
                  <a:tcPr>
                    <a:lnL w="6350" cap="flat" cmpd="sng" algn="ctr">
                      <a:solidFill>
                        <a:schemeClr val="bg1">
                          <a:lumMod val="75000"/>
                        </a:schemeClr>
                      </a:solidFill>
                      <a:prstDash val="solid"/>
                      <a:round/>
                      <a:headEnd type="none" w="med" len="med"/>
                      <a:tailEnd type="none" w="med" len="med"/>
                    </a:lnL>
                    <a:lnT w="6350" cap="flat" cmpd="sng" algn="ctr">
                      <a:solidFill>
                        <a:schemeClr val="bg1">
                          <a:lumMod val="7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3276284168"/>
                  </a:ext>
                </a:extLst>
              </a:tr>
            </a:tbl>
          </a:graphicData>
        </a:graphic>
      </p:graphicFrame>
    </p:spTree>
    <p:extLst>
      <p:ext uri="{BB962C8B-B14F-4D97-AF65-F5344CB8AC3E}">
        <p14:creationId xmlns:p14="http://schemas.microsoft.com/office/powerpoint/2010/main" val="368650875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a:extLst>
              <a:ext uri="{FF2B5EF4-FFF2-40B4-BE49-F238E27FC236}">
                <a16:creationId xmlns:a16="http://schemas.microsoft.com/office/drawing/2014/main" id="{40AA107D-ECAC-75CD-459E-1ADC6E80FF9F}"/>
              </a:ext>
              <a:ext uri="{C183D7F6-B498-43B3-948B-1728B52AA6E4}">
                <adec:decorative xmlns:adec="http://schemas.microsoft.com/office/drawing/2017/decorative" val="1"/>
              </a:ext>
            </a:extLst>
          </p:cNvPr>
          <p:cNvGrpSpPr/>
          <p:nvPr/>
        </p:nvGrpSpPr>
        <p:grpSpPr>
          <a:xfrm>
            <a:off x="0" y="207518"/>
            <a:ext cx="11782072" cy="5882245"/>
            <a:chOff x="0" y="207518"/>
            <a:chExt cx="11782072" cy="5882245"/>
          </a:xfrm>
        </p:grpSpPr>
        <p:sp>
          <p:nvSpPr>
            <p:cNvPr id="22" name="Rectangle: Top Corners Rounded 21">
              <a:extLst>
                <a:ext uri="{FF2B5EF4-FFF2-40B4-BE49-F238E27FC236}">
                  <a16:creationId xmlns:a16="http://schemas.microsoft.com/office/drawing/2014/main" id="{49D9DC30-65CB-7AA9-D6AB-2465CDE62B9A}"/>
                </a:ext>
                <a:ext uri="{C183D7F6-B498-43B3-948B-1728B52AA6E4}">
                  <adec:decorative xmlns:adec="http://schemas.microsoft.com/office/drawing/2017/decorative" val="1"/>
                </a:ext>
              </a:extLst>
            </p:cNvPr>
            <p:cNvSpPr/>
            <p:nvPr/>
          </p:nvSpPr>
          <p:spPr bwMode="auto">
            <a:xfrm rot="16200000" flipH="1" flipV="1">
              <a:off x="-250192" y="1066800"/>
              <a:ext cx="5224784" cy="4724400"/>
            </a:xfrm>
            <a:prstGeom prst="round2SameRect">
              <a:avLst>
                <a:gd name="adj1" fmla="val 6402"/>
                <a:gd name="adj2" fmla="val 0"/>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IN" sz="3200">
                <a:solidFill>
                  <a:schemeClr val="tx1"/>
                </a:solidFill>
                <a:latin typeface="+mj-lt"/>
                <a:ea typeface="Segoe UI" pitchFamily="34" charset="0"/>
                <a:cs typeface="Segoe UI" pitchFamily="34" charset="0"/>
              </a:endParaRPr>
            </a:p>
          </p:txBody>
        </p:sp>
        <p:grpSp>
          <p:nvGrpSpPr>
            <p:cNvPr id="12" name="Group 11">
              <a:extLst>
                <a:ext uri="{FF2B5EF4-FFF2-40B4-BE49-F238E27FC236}">
                  <a16:creationId xmlns:a16="http://schemas.microsoft.com/office/drawing/2014/main" id="{971751B6-8A52-F7EF-87BC-64E403897061}"/>
                </a:ext>
                <a:ext uri="{C183D7F6-B498-43B3-948B-1728B52AA6E4}">
                  <adec:decorative xmlns:adec="http://schemas.microsoft.com/office/drawing/2017/decorative" val="1"/>
                </a:ext>
              </a:extLst>
            </p:cNvPr>
            <p:cNvGrpSpPr>
              <a:grpSpLocks/>
            </p:cNvGrpSpPr>
            <p:nvPr/>
          </p:nvGrpSpPr>
          <p:grpSpPr>
            <a:xfrm>
              <a:off x="11454156" y="207518"/>
              <a:ext cx="327916" cy="327916"/>
              <a:chOff x="10908746" y="1311542"/>
              <a:chExt cx="492722" cy="492723"/>
            </a:xfrm>
          </p:grpSpPr>
          <p:sp>
            <p:nvSpPr>
              <p:cNvPr id="16" name="Arc 6_1">
                <a:extLst>
                  <a:ext uri="{FF2B5EF4-FFF2-40B4-BE49-F238E27FC236}">
                    <a16:creationId xmlns:a16="http://schemas.microsoft.com/office/drawing/2014/main" id="{F1908F1D-CF2D-BE93-E6C5-A3CCA306C443}"/>
                  </a:ext>
                </a:extLst>
              </p:cNvPr>
              <p:cNvSpPr/>
              <p:nvPr/>
            </p:nvSpPr>
            <p:spPr bwMode="auto">
              <a:xfrm rot="5034430">
                <a:off x="10908746" y="1311542"/>
                <a:ext cx="492722" cy="492722"/>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17" name="Arc 6_1_1">
                <a:extLst>
                  <a:ext uri="{FF2B5EF4-FFF2-40B4-BE49-F238E27FC236}">
                    <a16:creationId xmlns:a16="http://schemas.microsoft.com/office/drawing/2014/main" id="{758C3BF2-2F1E-ACA3-EC4B-D3841BF0DEA3}"/>
                  </a:ext>
                </a:extLst>
              </p:cNvPr>
              <p:cNvSpPr/>
              <p:nvPr/>
            </p:nvSpPr>
            <p:spPr bwMode="auto">
              <a:xfrm rot="6118602">
                <a:off x="10908746" y="1311543"/>
                <a:ext cx="492722" cy="492722"/>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grpSp>
        <p:cxnSp>
          <p:nvCxnSpPr>
            <p:cNvPr id="66" name="Straight Connector 65">
              <a:extLst>
                <a:ext uri="{FF2B5EF4-FFF2-40B4-BE49-F238E27FC236}">
                  <a16:creationId xmlns:a16="http://schemas.microsoft.com/office/drawing/2014/main" id="{F84CB7F9-E7C6-626F-2A1A-E1ADE5163F8A}"/>
                </a:ext>
                <a:ext uri="{C183D7F6-B498-43B3-948B-1728B52AA6E4}">
                  <adec:decorative xmlns:adec="http://schemas.microsoft.com/office/drawing/2017/decorative" val="1"/>
                </a:ext>
              </a:extLst>
            </p:cNvPr>
            <p:cNvCxnSpPr>
              <a:cxnSpLocks/>
            </p:cNvCxnSpPr>
            <p:nvPr/>
          </p:nvCxnSpPr>
          <p:spPr>
            <a:xfrm>
              <a:off x="5930900" y="1440298"/>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D7E8773-A5F7-4621-5CBE-4CAF2DDC33DC}"/>
                </a:ext>
                <a:ext uri="{C183D7F6-B498-43B3-948B-1728B52AA6E4}">
                  <adec:decorative xmlns:adec="http://schemas.microsoft.com/office/drawing/2017/decorative" val="1"/>
                </a:ext>
              </a:extLst>
            </p:cNvPr>
            <p:cNvCxnSpPr>
              <a:cxnSpLocks/>
            </p:cNvCxnSpPr>
            <p:nvPr/>
          </p:nvCxnSpPr>
          <p:spPr>
            <a:xfrm>
              <a:off x="5930900" y="2235780"/>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1B0ED7C-B5BE-09FE-C04F-BB0BAD2B6123}"/>
                </a:ext>
                <a:ext uri="{C183D7F6-B498-43B3-948B-1728B52AA6E4}">
                  <adec:decorative xmlns:adec="http://schemas.microsoft.com/office/drawing/2017/decorative" val="1"/>
                </a:ext>
              </a:extLst>
            </p:cNvPr>
            <p:cNvCxnSpPr>
              <a:cxnSpLocks/>
            </p:cNvCxnSpPr>
            <p:nvPr/>
          </p:nvCxnSpPr>
          <p:spPr>
            <a:xfrm>
              <a:off x="5930900" y="3031262"/>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FA70B68-2372-AEC8-0CFE-840711F813A8}"/>
                </a:ext>
                <a:ext uri="{C183D7F6-B498-43B3-948B-1728B52AA6E4}">
                  <adec:decorative xmlns:adec="http://schemas.microsoft.com/office/drawing/2017/decorative" val="1"/>
                </a:ext>
              </a:extLst>
            </p:cNvPr>
            <p:cNvCxnSpPr>
              <a:cxnSpLocks/>
            </p:cNvCxnSpPr>
            <p:nvPr/>
          </p:nvCxnSpPr>
          <p:spPr>
            <a:xfrm>
              <a:off x="5930900" y="3826744"/>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14CC68E-028E-590E-47C2-5099ADCF5C3E}"/>
                </a:ext>
                <a:ext uri="{C183D7F6-B498-43B3-948B-1728B52AA6E4}">
                  <adec:decorative xmlns:adec="http://schemas.microsoft.com/office/drawing/2017/decorative" val="1"/>
                </a:ext>
              </a:extLst>
            </p:cNvPr>
            <p:cNvCxnSpPr>
              <a:cxnSpLocks/>
            </p:cNvCxnSpPr>
            <p:nvPr/>
          </p:nvCxnSpPr>
          <p:spPr>
            <a:xfrm>
              <a:off x="5930900" y="4622226"/>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2E345AE-3ABB-22FC-0F0D-7FEF317AC7B0}"/>
                </a:ext>
                <a:ext uri="{C183D7F6-B498-43B3-948B-1728B52AA6E4}">
                  <adec:decorative xmlns:adec="http://schemas.microsoft.com/office/drawing/2017/decorative" val="1"/>
                </a:ext>
              </a:extLst>
            </p:cNvPr>
            <p:cNvCxnSpPr>
              <a:cxnSpLocks/>
            </p:cNvCxnSpPr>
            <p:nvPr/>
          </p:nvCxnSpPr>
          <p:spPr>
            <a:xfrm>
              <a:off x="5930900" y="5417708"/>
              <a:ext cx="5672137"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9455338C-787A-C8B3-A87B-17DF90C837B1}"/>
                </a:ext>
                <a:ext uri="{C183D7F6-B498-43B3-948B-1728B52AA6E4}">
                  <adec:decorative xmlns:adec="http://schemas.microsoft.com/office/drawing/2017/decorative" val="1"/>
                </a:ext>
              </a:extLst>
            </p:cNvPr>
            <p:cNvGrpSpPr>
              <a:grpSpLocks/>
            </p:cNvGrpSpPr>
            <p:nvPr/>
          </p:nvGrpSpPr>
          <p:grpSpPr>
            <a:xfrm>
              <a:off x="5147526" y="768237"/>
              <a:ext cx="548640" cy="548640"/>
              <a:chOff x="10890288" y="1293124"/>
              <a:chExt cx="529548" cy="529548"/>
            </a:xfrm>
          </p:grpSpPr>
          <p:sp>
            <p:nvSpPr>
              <p:cNvPr id="24" name="Oval 23">
                <a:extLst>
                  <a:ext uri="{FF2B5EF4-FFF2-40B4-BE49-F238E27FC236}">
                    <a16:creationId xmlns:a16="http://schemas.microsoft.com/office/drawing/2014/main" id="{B7471F46-461B-9E9F-F305-0F1D157F1CF0}"/>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5" name="Arc 24">
                <a:extLst>
                  <a:ext uri="{FF2B5EF4-FFF2-40B4-BE49-F238E27FC236}">
                    <a16:creationId xmlns:a16="http://schemas.microsoft.com/office/drawing/2014/main" id="{00640F96-9A75-ECA8-E227-D427D14E32CD}"/>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6" name="Arc 6_1">
                <a:extLst>
                  <a:ext uri="{FF2B5EF4-FFF2-40B4-BE49-F238E27FC236}">
                    <a16:creationId xmlns:a16="http://schemas.microsoft.com/office/drawing/2014/main" id="{A7FAE705-F2A2-4E1A-211F-7E7390088276}"/>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7" name="Arc 6_1_1">
                <a:extLst>
                  <a:ext uri="{FF2B5EF4-FFF2-40B4-BE49-F238E27FC236}">
                    <a16:creationId xmlns:a16="http://schemas.microsoft.com/office/drawing/2014/main" id="{4E45B281-1D67-619C-040E-103EA0D4554B}"/>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28" name="Oval 27">
                <a:extLst>
                  <a:ext uri="{FF2B5EF4-FFF2-40B4-BE49-F238E27FC236}">
                    <a16:creationId xmlns:a16="http://schemas.microsoft.com/office/drawing/2014/main" id="{0F76C60C-326C-206D-99F9-163ED966421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28B1100B-0376-A39F-79ED-3AEE2151E27E}"/>
                </a:ext>
                <a:ext uri="{C183D7F6-B498-43B3-948B-1728B52AA6E4}">
                  <adec:decorative xmlns:adec="http://schemas.microsoft.com/office/drawing/2017/decorative" val="1"/>
                </a:ext>
              </a:extLst>
            </p:cNvPr>
            <p:cNvGrpSpPr>
              <a:grpSpLocks/>
            </p:cNvGrpSpPr>
            <p:nvPr/>
          </p:nvGrpSpPr>
          <p:grpSpPr>
            <a:xfrm>
              <a:off x="5147526" y="1563719"/>
              <a:ext cx="548640" cy="548640"/>
              <a:chOff x="10890288" y="1293124"/>
              <a:chExt cx="529548" cy="529548"/>
            </a:xfrm>
          </p:grpSpPr>
          <p:sp>
            <p:nvSpPr>
              <p:cNvPr id="30" name="Oval 29">
                <a:extLst>
                  <a:ext uri="{FF2B5EF4-FFF2-40B4-BE49-F238E27FC236}">
                    <a16:creationId xmlns:a16="http://schemas.microsoft.com/office/drawing/2014/main" id="{F88DDB54-DE5F-DF9F-9D20-1F6CE582BDDA}"/>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1" name="Arc 30">
                <a:extLst>
                  <a:ext uri="{FF2B5EF4-FFF2-40B4-BE49-F238E27FC236}">
                    <a16:creationId xmlns:a16="http://schemas.microsoft.com/office/drawing/2014/main" id="{32C0985A-5886-D406-B749-152DE4412917}"/>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2" name="Arc 6_1">
                <a:extLst>
                  <a:ext uri="{FF2B5EF4-FFF2-40B4-BE49-F238E27FC236}">
                    <a16:creationId xmlns:a16="http://schemas.microsoft.com/office/drawing/2014/main" id="{2BBB2D91-3117-8506-BF31-8326EE4C0AEB}"/>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3" name="Arc 6_1_1">
                <a:extLst>
                  <a:ext uri="{FF2B5EF4-FFF2-40B4-BE49-F238E27FC236}">
                    <a16:creationId xmlns:a16="http://schemas.microsoft.com/office/drawing/2014/main" id="{AF62CCE1-9883-FC91-4F1C-3636005B246E}"/>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4" name="Oval 33">
                <a:extLst>
                  <a:ext uri="{FF2B5EF4-FFF2-40B4-BE49-F238E27FC236}">
                    <a16:creationId xmlns:a16="http://schemas.microsoft.com/office/drawing/2014/main" id="{E8A0D7AF-4192-5B7B-F5E6-8F96810632E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9399D97F-5432-7FFA-3FE3-3B631684ABF8}"/>
                </a:ext>
                <a:ext uri="{C183D7F6-B498-43B3-948B-1728B52AA6E4}">
                  <adec:decorative xmlns:adec="http://schemas.microsoft.com/office/drawing/2017/decorative" val="1"/>
                </a:ext>
              </a:extLst>
            </p:cNvPr>
            <p:cNvGrpSpPr>
              <a:grpSpLocks/>
            </p:cNvGrpSpPr>
            <p:nvPr/>
          </p:nvGrpSpPr>
          <p:grpSpPr>
            <a:xfrm>
              <a:off x="5147526" y="2359201"/>
              <a:ext cx="548640" cy="548640"/>
              <a:chOff x="10890288" y="1293124"/>
              <a:chExt cx="529548" cy="529548"/>
            </a:xfrm>
          </p:grpSpPr>
          <p:sp>
            <p:nvSpPr>
              <p:cNvPr id="36" name="Oval 35">
                <a:extLst>
                  <a:ext uri="{FF2B5EF4-FFF2-40B4-BE49-F238E27FC236}">
                    <a16:creationId xmlns:a16="http://schemas.microsoft.com/office/drawing/2014/main" id="{54C8FD98-94AC-7310-40D1-B3CBF8E5F97B}"/>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7" name="Arc 36">
                <a:extLst>
                  <a:ext uri="{FF2B5EF4-FFF2-40B4-BE49-F238E27FC236}">
                    <a16:creationId xmlns:a16="http://schemas.microsoft.com/office/drawing/2014/main" id="{E5A83D31-6F4F-3A91-E120-2E3F66E28CAE}"/>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8" name="Arc 6_1">
                <a:extLst>
                  <a:ext uri="{FF2B5EF4-FFF2-40B4-BE49-F238E27FC236}">
                    <a16:creationId xmlns:a16="http://schemas.microsoft.com/office/drawing/2014/main" id="{C8DA4208-2807-9C66-1F65-5A2388DBBCC3}"/>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39" name="Arc 6_1_1">
                <a:extLst>
                  <a:ext uri="{FF2B5EF4-FFF2-40B4-BE49-F238E27FC236}">
                    <a16:creationId xmlns:a16="http://schemas.microsoft.com/office/drawing/2014/main" id="{2A6AD9E1-C428-34F4-1E62-8524BE4730CA}"/>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0" name="Oval 39">
                <a:extLst>
                  <a:ext uri="{FF2B5EF4-FFF2-40B4-BE49-F238E27FC236}">
                    <a16:creationId xmlns:a16="http://schemas.microsoft.com/office/drawing/2014/main" id="{038CF745-9DE8-0199-F80F-E91F4286E551}"/>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C1150ED-BCEA-6863-E8C5-4B6766A809FE}"/>
                </a:ext>
                <a:ext uri="{C183D7F6-B498-43B3-948B-1728B52AA6E4}">
                  <adec:decorative xmlns:adec="http://schemas.microsoft.com/office/drawing/2017/decorative" val="1"/>
                </a:ext>
              </a:extLst>
            </p:cNvPr>
            <p:cNvGrpSpPr>
              <a:grpSpLocks/>
            </p:cNvGrpSpPr>
            <p:nvPr/>
          </p:nvGrpSpPr>
          <p:grpSpPr>
            <a:xfrm>
              <a:off x="5147526" y="3154683"/>
              <a:ext cx="548640" cy="548640"/>
              <a:chOff x="10890288" y="1293124"/>
              <a:chExt cx="529548" cy="529548"/>
            </a:xfrm>
          </p:grpSpPr>
          <p:sp>
            <p:nvSpPr>
              <p:cNvPr id="42" name="Oval 41">
                <a:extLst>
                  <a:ext uri="{FF2B5EF4-FFF2-40B4-BE49-F238E27FC236}">
                    <a16:creationId xmlns:a16="http://schemas.microsoft.com/office/drawing/2014/main" id="{338D74C5-825E-78BE-11C3-50F28EBB0194}"/>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3" name="Arc 42">
                <a:extLst>
                  <a:ext uri="{FF2B5EF4-FFF2-40B4-BE49-F238E27FC236}">
                    <a16:creationId xmlns:a16="http://schemas.microsoft.com/office/drawing/2014/main" id="{6CF4DF60-4DB3-811E-09DC-C5A2A57860C3}"/>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4" name="Arc 6_1">
                <a:extLst>
                  <a:ext uri="{FF2B5EF4-FFF2-40B4-BE49-F238E27FC236}">
                    <a16:creationId xmlns:a16="http://schemas.microsoft.com/office/drawing/2014/main" id="{98EBA4DC-A9AC-6CED-F636-18A14A877F3A}"/>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5" name="Arc 6_1_1">
                <a:extLst>
                  <a:ext uri="{FF2B5EF4-FFF2-40B4-BE49-F238E27FC236}">
                    <a16:creationId xmlns:a16="http://schemas.microsoft.com/office/drawing/2014/main" id="{B087C491-1D05-F322-8765-A65F59EFAD45}"/>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6" name="Oval 45">
                <a:extLst>
                  <a:ext uri="{FF2B5EF4-FFF2-40B4-BE49-F238E27FC236}">
                    <a16:creationId xmlns:a16="http://schemas.microsoft.com/office/drawing/2014/main" id="{65195EBA-564E-0ABA-1440-FE50B7A8BF1C}"/>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880A72DA-2059-7F61-AEAD-5B0577078FD3}"/>
                </a:ext>
                <a:ext uri="{C183D7F6-B498-43B3-948B-1728B52AA6E4}">
                  <adec:decorative xmlns:adec="http://schemas.microsoft.com/office/drawing/2017/decorative" val="1"/>
                </a:ext>
              </a:extLst>
            </p:cNvPr>
            <p:cNvGrpSpPr>
              <a:grpSpLocks/>
            </p:cNvGrpSpPr>
            <p:nvPr/>
          </p:nvGrpSpPr>
          <p:grpSpPr>
            <a:xfrm>
              <a:off x="5147526" y="3950165"/>
              <a:ext cx="548640" cy="548640"/>
              <a:chOff x="10890288" y="1293124"/>
              <a:chExt cx="529548" cy="529548"/>
            </a:xfrm>
          </p:grpSpPr>
          <p:sp>
            <p:nvSpPr>
              <p:cNvPr id="48" name="Oval 47">
                <a:extLst>
                  <a:ext uri="{FF2B5EF4-FFF2-40B4-BE49-F238E27FC236}">
                    <a16:creationId xmlns:a16="http://schemas.microsoft.com/office/drawing/2014/main" id="{1A95715B-8BFC-67E7-FF6C-E3F65ECED0C5}"/>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49" name="Arc 48">
                <a:extLst>
                  <a:ext uri="{FF2B5EF4-FFF2-40B4-BE49-F238E27FC236}">
                    <a16:creationId xmlns:a16="http://schemas.microsoft.com/office/drawing/2014/main" id="{2B4E4615-3485-62D7-70E6-6B6B16E69A18}"/>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0" name="Arc 6_1">
                <a:extLst>
                  <a:ext uri="{FF2B5EF4-FFF2-40B4-BE49-F238E27FC236}">
                    <a16:creationId xmlns:a16="http://schemas.microsoft.com/office/drawing/2014/main" id="{B933E04A-E1DE-5C39-424E-6A6EB3ACECD7}"/>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1" name="Arc 6_1_1">
                <a:extLst>
                  <a:ext uri="{FF2B5EF4-FFF2-40B4-BE49-F238E27FC236}">
                    <a16:creationId xmlns:a16="http://schemas.microsoft.com/office/drawing/2014/main" id="{A47C409E-2A2E-3873-B3CD-885EEF543DC9}"/>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2" name="Oval 51">
                <a:extLst>
                  <a:ext uri="{FF2B5EF4-FFF2-40B4-BE49-F238E27FC236}">
                    <a16:creationId xmlns:a16="http://schemas.microsoft.com/office/drawing/2014/main" id="{C70A7A1E-E3C7-4804-50BC-FA1B0DF861E0}"/>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55C0A4E8-2816-E6C6-7350-B2D3E599BECC}"/>
                </a:ext>
                <a:ext uri="{C183D7F6-B498-43B3-948B-1728B52AA6E4}">
                  <adec:decorative xmlns:adec="http://schemas.microsoft.com/office/drawing/2017/decorative" val="1"/>
                </a:ext>
              </a:extLst>
            </p:cNvPr>
            <p:cNvGrpSpPr>
              <a:grpSpLocks/>
            </p:cNvGrpSpPr>
            <p:nvPr/>
          </p:nvGrpSpPr>
          <p:grpSpPr>
            <a:xfrm>
              <a:off x="5147526" y="4745647"/>
              <a:ext cx="548640" cy="548640"/>
              <a:chOff x="10890288" y="1293124"/>
              <a:chExt cx="529548" cy="529548"/>
            </a:xfrm>
          </p:grpSpPr>
          <p:sp>
            <p:nvSpPr>
              <p:cNvPr id="54" name="Oval 53">
                <a:extLst>
                  <a:ext uri="{FF2B5EF4-FFF2-40B4-BE49-F238E27FC236}">
                    <a16:creationId xmlns:a16="http://schemas.microsoft.com/office/drawing/2014/main" id="{8AB26EE9-37C6-BC81-CA29-EB3278BE23A7}"/>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5" name="Arc 54">
                <a:extLst>
                  <a:ext uri="{FF2B5EF4-FFF2-40B4-BE49-F238E27FC236}">
                    <a16:creationId xmlns:a16="http://schemas.microsoft.com/office/drawing/2014/main" id="{CBABF3C3-A330-2E2A-6420-29B8028D7AF6}"/>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6" name="Arc 6_1">
                <a:extLst>
                  <a:ext uri="{FF2B5EF4-FFF2-40B4-BE49-F238E27FC236}">
                    <a16:creationId xmlns:a16="http://schemas.microsoft.com/office/drawing/2014/main" id="{D92B0070-EBDA-2437-B142-E8BB8E122AA2}"/>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7" name="Arc 6_1_1">
                <a:extLst>
                  <a:ext uri="{FF2B5EF4-FFF2-40B4-BE49-F238E27FC236}">
                    <a16:creationId xmlns:a16="http://schemas.microsoft.com/office/drawing/2014/main" id="{0D8A3362-4F84-06BA-74BF-BAAAEC81DEF7}"/>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58" name="Oval 57">
                <a:extLst>
                  <a:ext uri="{FF2B5EF4-FFF2-40B4-BE49-F238E27FC236}">
                    <a16:creationId xmlns:a16="http://schemas.microsoft.com/office/drawing/2014/main" id="{6251C9A6-5975-5E2C-27FE-448E1F823C83}"/>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27FA82A5-0160-7845-4769-B41C95DCF122}"/>
                </a:ext>
                <a:ext uri="{C183D7F6-B498-43B3-948B-1728B52AA6E4}">
                  <adec:decorative xmlns:adec="http://schemas.microsoft.com/office/drawing/2017/decorative" val="1"/>
                </a:ext>
              </a:extLst>
            </p:cNvPr>
            <p:cNvGrpSpPr>
              <a:grpSpLocks/>
            </p:cNvGrpSpPr>
            <p:nvPr/>
          </p:nvGrpSpPr>
          <p:grpSpPr>
            <a:xfrm>
              <a:off x="5147526" y="5541123"/>
              <a:ext cx="548640" cy="548640"/>
              <a:chOff x="10890288" y="1293124"/>
              <a:chExt cx="529548" cy="529548"/>
            </a:xfrm>
          </p:grpSpPr>
          <p:sp>
            <p:nvSpPr>
              <p:cNvPr id="60" name="Oval 59">
                <a:extLst>
                  <a:ext uri="{FF2B5EF4-FFF2-40B4-BE49-F238E27FC236}">
                    <a16:creationId xmlns:a16="http://schemas.microsoft.com/office/drawing/2014/main" id="{C75ED077-D964-B19F-45E4-BA5C67BD060D}"/>
                  </a:ext>
                </a:extLst>
              </p:cNvPr>
              <p:cNvSpPr/>
              <p:nvPr/>
            </p:nvSpPr>
            <p:spPr bwMode="auto">
              <a:xfrm>
                <a:off x="10890288" y="1293124"/>
                <a:ext cx="529548" cy="529548"/>
              </a:xfrm>
              <a:prstGeom prst="ellipse">
                <a:avLst/>
              </a:prstGeom>
              <a:solidFill>
                <a:schemeClr val="bg1"/>
              </a:solidFill>
              <a:ln>
                <a:noFill/>
                <a:headEnd type="none" w="med" len="med"/>
                <a:tailEnd type="none" w="med" len="med"/>
              </a:ln>
              <a:effectLst>
                <a:innerShdw blurRad="88900">
                  <a:schemeClr val="accent6">
                    <a:alpha val="3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1" name="Arc 60">
                <a:extLst>
                  <a:ext uri="{FF2B5EF4-FFF2-40B4-BE49-F238E27FC236}">
                    <a16:creationId xmlns:a16="http://schemas.microsoft.com/office/drawing/2014/main" id="{971D53E6-0D1F-7CB2-7D2B-F37835ABC929}"/>
                  </a:ext>
                </a:extLst>
              </p:cNvPr>
              <p:cNvSpPr/>
              <p:nvPr/>
            </p:nvSpPr>
            <p:spPr bwMode="auto">
              <a:xfrm>
                <a:off x="10908705" y="1311538"/>
                <a:ext cx="492720" cy="492720"/>
              </a:xfrm>
              <a:prstGeom prst="arc">
                <a:avLst>
                  <a:gd name="adj1" fmla="val 4505497"/>
                  <a:gd name="adj2" fmla="val 9253824"/>
                </a:avLst>
              </a:pr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2" name="Arc 6_1">
                <a:extLst>
                  <a:ext uri="{FF2B5EF4-FFF2-40B4-BE49-F238E27FC236}">
                    <a16:creationId xmlns:a16="http://schemas.microsoft.com/office/drawing/2014/main" id="{2EC40347-BA45-75F7-E990-05BBD691D696}"/>
                  </a:ext>
                </a:extLst>
              </p:cNvPr>
              <p:cNvSpPr/>
              <p:nvPr/>
            </p:nvSpPr>
            <p:spPr bwMode="auto">
              <a:xfrm rot="5034430">
                <a:off x="10908705" y="1311538"/>
                <a:ext cx="492720" cy="492720"/>
              </a:xfrm>
              <a:prstGeom prst="arc">
                <a:avLst>
                  <a:gd name="adj1" fmla="val 4505497"/>
                  <a:gd name="adj2" fmla="val 5309816"/>
                </a:avLst>
              </a:prstGeom>
              <a:noFill/>
              <a:ln w="635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3" name="Arc 6_1_1">
                <a:extLst>
                  <a:ext uri="{FF2B5EF4-FFF2-40B4-BE49-F238E27FC236}">
                    <a16:creationId xmlns:a16="http://schemas.microsoft.com/office/drawing/2014/main" id="{AD3FDA1B-E22E-0583-B1AE-FA98D61D3040}"/>
                  </a:ext>
                </a:extLst>
              </p:cNvPr>
              <p:cNvSpPr/>
              <p:nvPr/>
            </p:nvSpPr>
            <p:spPr bwMode="auto">
              <a:xfrm rot="6118602">
                <a:off x="10908705" y="1311538"/>
                <a:ext cx="492720" cy="492720"/>
              </a:xfrm>
              <a:prstGeom prst="arc">
                <a:avLst>
                  <a:gd name="adj1" fmla="val 4505497"/>
                  <a:gd name="adj2" fmla="val 4911073"/>
                </a:avLst>
              </a:prstGeom>
              <a:noFill/>
              <a:ln w="6350" cap="rnd">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sp>
            <p:nvSpPr>
              <p:cNvPr id="64" name="Oval 63">
                <a:extLst>
                  <a:ext uri="{FF2B5EF4-FFF2-40B4-BE49-F238E27FC236}">
                    <a16:creationId xmlns:a16="http://schemas.microsoft.com/office/drawing/2014/main" id="{FD530141-DB44-5914-7D53-ACC38AE96A29}"/>
                  </a:ext>
                </a:extLst>
              </p:cNvPr>
              <p:cNvSpPr/>
              <p:nvPr/>
            </p:nvSpPr>
            <p:spPr bwMode="auto">
              <a:xfrm>
                <a:off x="10907322" y="1513045"/>
                <a:ext cx="9144" cy="9144"/>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
        <p:nvSpPr>
          <p:cNvPr id="6" name="Title 5">
            <a:extLst>
              <a:ext uri="{FF2B5EF4-FFF2-40B4-BE49-F238E27FC236}">
                <a16:creationId xmlns:a16="http://schemas.microsoft.com/office/drawing/2014/main" id="{E77CEA3A-29C4-BC9A-9B2B-78334568F12A}"/>
              </a:ext>
            </a:extLst>
          </p:cNvPr>
          <p:cNvSpPr>
            <a:spLocks noGrp="1"/>
          </p:cNvSpPr>
          <p:nvPr>
            <p:ph type="title"/>
          </p:nvPr>
        </p:nvSpPr>
        <p:spPr>
          <a:xfrm>
            <a:off x="588963" y="2598003"/>
            <a:ext cx="3767137" cy="1661993"/>
          </a:xfrm>
        </p:spPr>
        <p:txBody>
          <a:bodyPr/>
          <a:lstStyle/>
          <a:p>
            <a:r>
              <a:rPr lang="en-NZ"/>
              <a:t>Implement Conditional Access Policies</a:t>
            </a:r>
            <a:endParaRPr lang="en-US"/>
          </a:p>
        </p:txBody>
      </p:sp>
      <p:sp>
        <p:nvSpPr>
          <p:cNvPr id="88" name="people_2" title="Icon of three people with an arrow above them pointing down">
            <a:extLst>
              <a:ext uri="{FF2B5EF4-FFF2-40B4-BE49-F238E27FC236}">
                <a16:creationId xmlns:a16="http://schemas.microsoft.com/office/drawing/2014/main" id="{E38393A5-78EC-90F1-BF0A-621A8B74474F}"/>
              </a:ext>
            </a:extLst>
          </p:cNvPr>
          <p:cNvSpPr>
            <a:spLocks noChangeAspect="1" noEditPoints="1"/>
          </p:cNvSpPr>
          <p:nvPr/>
        </p:nvSpPr>
        <p:spPr bwMode="auto">
          <a:xfrm>
            <a:off x="5279732" y="886499"/>
            <a:ext cx="284229" cy="312116"/>
          </a:xfrm>
          <a:custGeom>
            <a:avLst/>
            <a:gdLst>
              <a:gd name="T0" fmla="*/ 95 w 298"/>
              <a:gd name="T1" fmla="*/ 198 h 328"/>
              <a:gd name="T2" fmla="*/ 149 w 298"/>
              <a:gd name="T3" fmla="*/ 143 h 328"/>
              <a:gd name="T4" fmla="*/ 203 w 298"/>
              <a:gd name="T5" fmla="*/ 198 h 328"/>
              <a:gd name="T6" fmla="*/ 149 w 298"/>
              <a:gd name="T7" fmla="*/ 252 h 328"/>
              <a:gd name="T8" fmla="*/ 95 w 298"/>
              <a:gd name="T9" fmla="*/ 198 h 328"/>
              <a:gd name="T10" fmla="*/ 225 w 298"/>
              <a:gd name="T11" fmla="*/ 328 h 328"/>
              <a:gd name="T12" fmla="*/ 149 w 298"/>
              <a:gd name="T13" fmla="*/ 252 h 328"/>
              <a:gd name="T14" fmla="*/ 73 w 298"/>
              <a:gd name="T15" fmla="*/ 328 h 328"/>
              <a:gd name="T16" fmla="*/ 47 w 298"/>
              <a:gd name="T17" fmla="*/ 146 h 328"/>
              <a:gd name="T18" fmla="*/ 81 w 298"/>
              <a:gd name="T19" fmla="*/ 112 h 328"/>
              <a:gd name="T20" fmla="*/ 47 w 298"/>
              <a:gd name="T21" fmla="*/ 78 h 328"/>
              <a:gd name="T22" fmla="*/ 13 w 298"/>
              <a:gd name="T23" fmla="*/ 112 h 328"/>
              <a:gd name="T24" fmla="*/ 47 w 298"/>
              <a:gd name="T25" fmla="*/ 146 h 328"/>
              <a:gd name="T26" fmla="*/ 95 w 298"/>
              <a:gd name="T27" fmla="*/ 193 h 328"/>
              <a:gd name="T28" fmla="*/ 47 w 298"/>
              <a:gd name="T29" fmla="*/ 146 h 328"/>
              <a:gd name="T30" fmla="*/ 0 w 298"/>
              <a:gd name="T31" fmla="*/ 193 h 328"/>
              <a:gd name="T32" fmla="*/ 251 w 298"/>
              <a:gd name="T33" fmla="*/ 146 h 328"/>
              <a:gd name="T34" fmla="*/ 285 w 298"/>
              <a:gd name="T35" fmla="*/ 112 h 328"/>
              <a:gd name="T36" fmla="*/ 251 w 298"/>
              <a:gd name="T37" fmla="*/ 78 h 328"/>
              <a:gd name="T38" fmla="*/ 217 w 298"/>
              <a:gd name="T39" fmla="*/ 112 h 328"/>
              <a:gd name="T40" fmla="*/ 251 w 298"/>
              <a:gd name="T41" fmla="*/ 146 h 328"/>
              <a:gd name="T42" fmla="*/ 298 w 298"/>
              <a:gd name="T43" fmla="*/ 193 h 328"/>
              <a:gd name="T44" fmla="*/ 251 w 298"/>
              <a:gd name="T45" fmla="*/ 146 h 328"/>
              <a:gd name="T46" fmla="*/ 203 w 298"/>
              <a:gd name="T47" fmla="*/ 193 h 328"/>
              <a:gd name="T48" fmla="*/ 149 w 298"/>
              <a:gd name="T49" fmla="*/ 0 h 328"/>
              <a:gd name="T50" fmla="*/ 149 w 298"/>
              <a:gd name="T51" fmla="*/ 80 h 328"/>
              <a:gd name="T52" fmla="*/ 104 w 298"/>
              <a:gd name="T53" fmla="*/ 35 h 328"/>
              <a:gd name="T54" fmla="*/ 149 w 298"/>
              <a:gd name="T55" fmla="*/ 80 h 328"/>
              <a:gd name="T56" fmla="*/ 194 w 298"/>
              <a:gd name="T57" fmla="*/ 3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8" h="328">
                <a:moveTo>
                  <a:pt x="95" y="198"/>
                </a:moveTo>
                <a:cubicBezTo>
                  <a:pt x="95" y="168"/>
                  <a:pt x="119" y="143"/>
                  <a:pt x="149" y="143"/>
                </a:cubicBezTo>
                <a:cubicBezTo>
                  <a:pt x="179" y="143"/>
                  <a:pt x="203" y="168"/>
                  <a:pt x="203" y="198"/>
                </a:cubicBezTo>
                <a:cubicBezTo>
                  <a:pt x="203" y="228"/>
                  <a:pt x="179" y="252"/>
                  <a:pt x="149" y="252"/>
                </a:cubicBezTo>
                <a:cubicBezTo>
                  <a:pt x="119" y="252"/>
                  <a:pt x="95" y="228"/>
                  <a:pt x="95" y="198"/>
                </a:cubicBezTo>
                <a:close/>
                <a:moveTo>
                  <a:pt x="225" y="328"/>
                </a:moveTo>
                <a:cubicBezTo>
                  <a:pt x="225" y="286"/>
                  <a:pt x="191" y="252"/>
                  <a:pt x="149" y="252"/>
                </a:cubicBezTo>
                <a:cubicBezTo>
                  <a:pt x="107" y="252"/>
                  <a:pt x="73" y="286"/>
                  <a:pt x="73" y="328"/>
                </a:cubicBezTo>
                <a:moveTo>
                  <a:pt x="47" y="146"/>
                </a:moveTo>
                <a:cubicBezTo>
                  <a:pt x="66" y="146"/>
                  <a:pt x="81" y="131"/>
                  <a:pt x="81" y="112"/>
                </a:cubicBezTo>
                <a:cubicBezTo>
                  <a:pt x="81" y="93"/>
                  <a:pt x="66" y="78"/>
                  <a:pt x="47" y="78"/>
                </a:cubicBezTo>
                <a:cubicBezTo>
                  <a:pt x="28" y="78"/>
                  <a:pt x="13" y="93"/>
                  <a:pt x="13" y="112"/>
                </a:cubicBezTo>
                <a:cubicBezTo>
                  <a:pt x="13" y="131"/>
                  <a:pt x="28" y="146"/>
                  <a:pt x="47" y="146"/>
                </a:cubicBezTo>
                <a:close/>
                <a:moveTo>
                  <a:pt x="95" y="193"/>
                </a:moveTo>
                <a:cubicBezTo>
                  <a:pt x="95" y="167"/>
                  <a:pt x="73" y="146"/>
                  <a:pt x="47" y="146"/>
                </a:cubicBezTo>
                <a:cubicBezTo>
                  <a:pt x="21" y="146"/>
                  <a:pt x="0" y="167"/>
                  <a:pt x="0" y="193"/>
                </a:cubicBezTo>
                <a:moveTo>
                  <a:pt x="251" y="146"/>
                </a:moveTo>
                <a:cubicBezTo>
                  <a:pt x="270" y="146"/>
                  <a:pt x="285" y="131"/>
                  <a:pt x="285" y="112"/>
                </a:cubicBezTo>
                <a:cubicBezTo>
                  <a:pt x="285" y="93"/>
                  <a:pt x="270" y="78"/>
                  <a:pt x="251" y="78"/>
                </a:cubicBezTo>
                <a:cubicBezTo>
                  <a:pt x="232" y="78"/>
                  <a:pt x="217" y="93"/>
                  <a:pt x="217" y="112"/>
                </a:cubicBezTo>
                <a:cubicBezTo>
                  <a:pt x="217" y="131"/>
                  <a:pt x="232" y="146"/>
                  <a:pt x="251" y="146"/>
                </a:cubicBezTo>
                <a:close/>
                <a:moveTo>
                  <a:pt x="298" y="193"/>
                </a:moveTo>
                <a:cubicBezTo>
                  <a:pt x="298" y="167"/>
                  <a:pt x="277" y="146"/>
                  <a:pt x="251" y="146"/>
                </a:cubicBezTo>
                <a:cubicBezTo>
                  <a:pt x="225" y="146"/>
                  <a:pt x="203" y="167"/>
                  <a:pt x="203" y="193"/>
                </a:cubicBezTo>
                <a:moveTo>
                  <a:pt x="149" y="0"/>
                </a:moveTo>
                <a:cubicBezTo>
                  <a:pt x="149" y="80"/>
                  <a:pt x="149" y="80"/>
                  <a:pt x="149" y="80"/>
                </a:cubicBezTo>
                <a:moveTo>
                  <a:pt x="104" y="35"/>
                </a:moveTo>
                <a:cubicBezTo>
                  <a:pt x="149" y="80"/>
                  <a:pt x="149" y="80"/>
                  <a:pt x="149" y="80"/>
                </a:cubicBezTo>
                <a:cubicBezTo>
                  <a:pt x="194" y="35"/>
                  <a:pt x="194" y="35"/>
                  <a:pt x="194" y="35"/>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4" name="TextBox 73">
            <a:extLst>
              <a:ext uri="{FF2B5EF4-FFF2-40B4-BE49-F238E27FC236}">
                <a16:creationId xmlns:a16="http://schemas.microsoft.com/office/drawing/2014/main" id="{D4C64CCA-35D7-A017-EAD7-4E1668BCB4FB}"/>
              </a:ext>
            </a:extLst>
          </p:cNvPr>
          <p:cNvSpPr txBox="1"/>
          <p:nvPr/>
        </p:nvSpPr>
        <p:spPr>
          <a:xfrm>
            <a:off x="5930900" y="904058"/>
            <a:ext cx="5758657" cy="276999"/>
          </a:xfrm>
          <a:prstGeom prst="rect">
            <a:avLst/>
          </a:prstGeom>
          <a:noFill/>
        </p:spPr>
        <p:txBody>
          <a:bodyPr wrap="square" lIns="0" tIns="0" rIns="0" bIns="0" anchor="ctr">
            <a:spAutoFit/>
          </a:bodyPr>
          <a:lstStyle/>
          <a:p>
            <a:pPr>
              <a:spcAft>
                <a:spcPts val="600"/>
              </a:spcAft>
            </a:pPr>
            <a:r>
              <a:rPr lang="en-NZ" sz="1800"/>
              <a:t>Consider impact on PS and other users</a:t>
            </a:r>
          </a:p>
        </p:txBody>
      </p:sp>
      <p:grpSp>
        <p:nvGrpSpPr>
          <p:cNvPr id="81" name="Graphic 243" descr="Icon of a target">
            <a:extLst>
              <a:ext uri="{FF2B5EF4-FFF2-40B4-BE49-F238E27FC236}">
                <a16:creationId xmlns:a16="http://schemas.microsoft.com/office/drawing/2014/main" id="{1AC155FC-1518-D909-81C3-601196D28BAA}"/>
              </a:ext>
            </a:extLst>
          </p:cNvPr>
          <p:cNvGrpSpPr/>
          <p:nvPr/>
        </p:nvGrpSpPr>
        <p:grpSpPr>
          <a:xfrm>
            <a:off x="5264783" y="1680978"/>
            <a:ext cx="315087" cy="315087"/>
            <a:chOff x="5987255" y="3266280"/>
            <a:chExt cx="463391" cy="463391"/>
          </a:xfrm>
        </p:grpSpPr>
        <p:sp>
          <p:nvSpPr>
            <p:cNvPr id="2" name="Freeform: Shape 90">
              <a:extLst>
                <a:ext uri="{FF2B5EF4-FFF2-40B4-BE49-F238E27FC236}">
                  <a16:creationId xmlns:a16="http://schemas.microsoft.com/office/drawing/2014/main" id="{8928C967-9848-DE7C-29B9-3DDA3FB08ACF}"/>
                </a:ext>
              </a:extLst>
            </p:cNvPr>
            <p:cNvSpPr/>
            <p:nvPr/>
          </p:nvSpPr>
          <p:spPr>
            <a:xfrm>
              <a:off x="6048787" y="3327812"/>
              <a:ext cx="340423" cy="340423"/>
            </a:xfrm>
            <a:custGeom>
              <a:avLst/>
              <a:gdLst>
                <a:gd name="connsiteX0" fmla="*/ 340424 w 340423"/>
                <a:gd name="connsiteY0" fmla="*/ 170212 h 340423"/>
                <a:gd name="connsiteX1" fmla="*/ 170212 w 340423"/>
                <a:gd name="connsiteY1" fmla="*/ 340424 h 340423"/>
                <a:gd name="connsiteX2" fmla="*/ 0 w 340423"/>
                <a:gd name="connsiteY2" fmla="*/ 170212 h 340423"/>
                <a:gd name="connsiteX3" fmla="*/ 170212 w 340423"/>
                <a:gd name="connsiteY3" fmla="*/ 0 h 340423"/>
                <a:gd name="connsiteX4" fmla="*/ 340424 w 340423"/>
                <a:gd name="connsiteY4" fmla="*/ 170212 h 340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423" h="340423">
                  <a:moveTo>
                    <a:pt x="340424" y="170212"/>
                  </a:moveTo>
                  <a:cubicBezTo>
                    <a:pt x="340424" y="264217"/>
                    <a:pt x="264217" y="340424"/>
                    <a:pt x="170212" y="340424"/>
                  </a:cubicBezTo>
                  <a:cubicBezTo>
                    <a:pt x="76206" y="340424"/>
                    <a:pt x="0" y="264217"/>
                    <a:pt x="0" y="170212"/>
                  </a:cubicBezTo>
                  <a:cubicBezTo>
                    <a:pt x="0" y="76206"/>
                    <a:pt x="76206" y="0"/>
                    <a:pt x="170212" y="0"/>
                  </a:cubicBezTo>
                  <a:cubicBezTo>
                    <a:pt x="264217" y="0"/>
                    <a:pt x="340424" y="76206"/>
                    <a:pt x="340424" y="170212"/>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4" name="Graphic 243">
              <a:extLst>
                <a:ext uri="{FF2B5EF4-FFF2-40B4-BE49-F238E27FC236}">
                  <a16:creationId xmlns:a16="http://schemas.microsoft.com/office/drawing/2014/main" id="{8B11F155-C731-6546-414D-4BD8B93D4A40}"/>
                </a:ext>
              </a:extLst>
            </p:cNvPr>
            <p:cNvGrpSpPr/>
            <p:nvPr/>
          </p:nvGrpSpPr>
          <p:grpSpPr>
            <a:xfrm>
              <a:off x="6218999" y="3266280"/>
              <a:ext cx="9525" cy="463391"/>
              <a:chOff x="6218999" y="3266280"/>
              <a:chExt cx="9525" cy="463391"/>
            </a:xfrm>
          </p:grpSpPr>
          <p:sp>
            <p:nvSpPr>
              <p:cNvPr id="73" name="Freeform: Shape 96">
                <a:extLst>
                  <a:ext uri="{FF2B5EF4-FFF2-40B4-BE49-F238E27FC236}">
                    <a16:creationId xmlns:a16="http://schemas.microsoft.com/office/drawing/2014/main" id="{D8088A46-870A-2656-E7CA-593E8BEACE53}"/>
                  </a:ext>
                </a:extLst>
              </p:cNvPr>
              <p:cNvSpPr/>
              <p:nvPr/>
            </p:nvSpPr>
            <p:spPr>
              <a:xfrm>
                <a:off x="6218999" y="3266280"/>
                <a:ext cx="9525" cy="61341"/>
              </a:xfrm>
              <a:custGeom>
                <a:avLst/>
                <a:gdLst>
                  <a:gd name="connsiteX0" fmla="*/ 0 w 9525"/>
                  <a:gd name="connsiteY0" fmla="*/ 0 h 61341"/>
                  <a:gd name="connsiteX1" fmla="*/ 0 w 9525"/>
                  <a:gd name="connsiteY1" fmla="*/ 61341 h 61341"/>
                </a:gdLst>
                <a:ahLst/>
                <a:cxnLst>
                  <a:cxn ang="0">
                    <a:pos x="connsiteX0" y="connsiteY0"/>
                  </a:cxn>
                  <a:cxn ang="0">
                    <a:pos x="connsiteX1" y="connsiteY1"/>
                  </a:cxn>
                </a:cxnLst>
                <a:rect l="l" t="t" r="r" b="b"/>
                <a:pathLst>
                  <a:path w="9525" h="61341">
                    <a:moveTo>
                      <a:pt x="0" y="0"/>
                    </a:moveTo>
                    <a:lnTo>
                      <a:pt x="0" y="6134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 name="Freeform: Shape 97">
                <a:extLst>
                  <a:ext uri="{FF2B5EF4-FFF2-40B4-BE49-F238E27FC236}">
                    <a16:creationId xmlns:a16="http://schemas.microsoft.com/office/drawing/2014/main" id="{9AFE128D-A125-6DF6-25B5-A8A3574DA946}"/>
                  </a:ext>
                </a:extLst>
              </p:cNvPr>
              <p:cNvSpPr/>
              <p:nvPr/>
            </p:nvSpPr>
            <p:spPr>
              <a:xfrm>
                <a:off x="6218999" y="3668331"/>
                <a:ext cx="9525" cy="61340"/>
              </a:xfrm>
              <a:custGeom>
                <a:avLst/>
                <a:gdLst>
                  <a:gd name="connsiteX0" fmla="*/ 0 w 9525"/>
                  <a:gd name="connsiteY0" fmla="*/ 0 h 61340"/>
                  <a:gd name="connsiteX1" fmla="*/ 0 w 9525"/>
                  <a:gd name="connsiteY1" fmla="*/ 61341 h 61340"/>
                </a:gdLst>
                <a:ahLst/>
                <a:cxnLst>
                  <a:cxn ang="0">
                    <a:pos x="connsiteX0" y="connsiteY0"/>
                  </a:cxn>
                  <a:cxn ang="0">
                    <a:pos x="connsiteX1" y="connsiteY1"/>
                  </a:cxn>
                </a:cxnLst>
                <a:rect l="l" t="t" r="r" b="b"/>
                <a:pathLst>
                  <a:path w="9525" h="61340">
                    <a:moveTo>
                      <a:pt x="0" y="0"/>
                    </a:moveTo>
                    <a:lnTo>
                      <a:pt x="0" y="6134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5" name="Graphic 243">
              <a:extLst>
                <a:ext uri="{FF2B5EF4-FFF2-40B4-BE49-F238E27FC236}">
                  <a16:creationId xmlns:a16="http://schemas.microsoft.com/office/drawing/2014/main" id="{E195AF77-F3C3-D0D3-ED9D-0851202560E2}"/>
                </a:ext>
              </a:extLst>
            </p:cNvPr>
            <p:cNvGrpSpPr/>
            <p:nvPr/>
          </p:nvGrpSpPr>
          <p:grpSpPr>
            <a:xfrm>
              <a:off x="5987255" y="3498024"/>
              <a:ext cx="463391" cy="9525"/>
              <a:chOff x="5987255" y="3498024"/>
              <a:chExt cx="463391" cy="9525"/>
            </a:xfrm>
          </p:grpSpPr>
          <p:sp>
            <p:nvSpPr>
              <p:cNvPr id="65" name="Freeform: Shape 94">
                <a:extLst>
                  <a:ext uri="{FF2B5EF4-FFF2-40B4-BE49-F238E27FC236}">
                    <a16:creationId xmlns:a16="http://schemas.microsoft.com/office/drawing/2014/main" id="{22305F9F-6FC9-A945-ABBD-8DC408BBC55D}"/>
                  </a:ext>
                </a:extLst>
              </p:cNvPr>
              <p:cNvSpPr/>
              <p:nvPr/>
            </p:nvSpPr>
            <p:spPr>
              <a:xfrm>
                <a:off x="6389306" y="3498024"/>
                <a:ext cx="61340" cy="9525"/>
              </a:xfrm>
              <a:custGeom>
                <a:avLst/>
                <a:gdLst>
                  <a:gd name="connsiteX0" fmla="*/ 61341 w 61340"/>
                  <a:gd name="connsiteY0" fmla="*/ 0 h 9525"/>
                  <a:gd name="connsiteX1" fmla="*/ 0 w 61340"/>
                  <a:gd name="connsiteY1" fmla="*/ 0 h 9525"/>
                </a:gdLst>
                <a:ahLst/>
                <a:cxnLst>
                  <a:cxn ang="0">
                    <a:pos x="connsiteX0" y="connsiteY0"/>
                  </a:cxn>
                  <a:cxn ang="0">
                    <a:pos x="connsiteX1" y="connsiteY1"/>
                  </a:cxn>
                </a:cxnLst>
                <a:rect l="l" t="t" r="r" b="b"/>
                <a:pathLst>
                  <a:path w="61340" h="9525">
                    <a:moveTo>
                      <a:pt x="61341" y="0"/>
                    </a:moveTo>
                    <a:lnTo>
                      <a:pt x="0" y="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2" name="Freeform: Shape 95">
                <a:extLst>
                  <a:ext uri="{FF2B5EF4-FFF2-40B4-BE49-F238E27FC236}">
                    <a16:creationId xmlns:a16="http://schemas.microsoft.com/office/drawing/2014/main" id="{7277BE20-1865-011D-159F-DB35AAB28A10}"/>
                  </a:ext>
                </a:extLst>
              </p:cNvPr>
              <p:cNvSpPr/>
              <p:nvPr/>
            </p:nvSpPr>
            <p:spPr>
              <a:xfrm>
                <a:off x="5987255" y="3498024"/>
                <a:ext cx="61341" cy="9525"/>
              </a:xfrm>
              <a:custGeom>
                <a:avLst/>
                <a:gdLst>
                  <a:gd name="connsiteX0" fmla="*/ 61341 w 61341"/>
                  <a:gd name="connsiteY0" fmla="*/ 0 h 9525"/>
                  <a:gd name="connsiteX1" fmla="*/ 0 w 61341"/>
                  <a:gd name="connsiteY1" fmla="*/ 0 h 9525"/>
                </a:gdLst>
                <a:ahLst/>
                <a:cxnLst>
                  <a:cxn ang="0">
                    <a:pos x="connsiteX0" y="connsiteY0"/>
                  </a:cxn>
                  <a:cxn ang="0">
                    <a:pos x="connsiteX1" y="connsiteY1"/>
                  </a:cxn>
                </a:cxnLst>
                <a:rect l="l" t="t" r="r" b="b"/>
                <a:pathLst>
                  <a:path w="61341" h="9525">
                    <a:moveTo>
                      <a:pt x="61341" y="0"/>
                    </a:moveTo>
                    <a:lnTo>
                      <a:pt x="0" y="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21" name="Freeform: Shape 93">
              <a:extLst>
                <a:ext uri="{FF2B5EF4-FFF2-40B4-BE49-F238E27FC236}">
                  <a16:creationId xmlns:a16="http://schemas.microsoft.com/office/drawing/2014/main" id="{86CFF9C8-83D3-28E1-D73F-B6160DAB985B}"/>
                </a:ext>
              </a:extLst>
            </p:cNvPr>
            <p:cNvSpPr/>
            <p:nvPr/>
          </p:nvSpPr>
          <p:spPr>
            <a:xfrm>
              <a:off x="6126225" y="3405250"/>
              <a:ext cx="185547" cy="185547"/>
            </a:xfrm>
            <a:custGeom>
              <a:avLst/>
              <a:gdLst>
                <a:gd name="connsiteX0" fmla="*/ 185547 w 185547"/>
                <a:gd name="connsiteY0" fmla="*/ 92774 h 185547"/>
                <a:gd name="connsiteX1" fmla="*/ 92774 w 185547"/>
                <a:gd name="connsiteY1" fmla="*/ 185547 h 185547"/>
                <a:gd name="connsiteX2" fmla="*/ 0 w 185547"/>
                <a:gd name="connsiteY2" fmla="*/ 92774 h 185547"/>
                <a:gd name="connsiteX3" fmla="*/ 92774 w 185547"/>
                <a:gd name="connsiteY3" fmla="*/ 0 h 185547"/>
                <a:gd name="connsiteX4" fmla="*/ 185547 w 185547"/>
                <a:gd name="connsiteY4" fmla="*/ 92774 h 185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47" h="185547">
                  <a:moveTo>
                    <a:pt x="185547" y="92774"/>
                  </a:moveTo>
                  <a:cubicBezTo>
                    <a:pt x="185547" y="144011"/>
                    <a:pt x="144011" y="185547"/>
                    <a:pt x="92774" y="185547"/>
                  </a:cubicBezTo>
                  <a:cubicBezTo>
                    <a:pt x="41536" y="185547"/>
                    <a:pt x="0" y="144011"/>
                    <a:pt x="0" y="92774"/>
                  </a:cubicBezTo>
                  <a:cubicBezTo>
                    <a:pt x="0" y="41536"/>
                    <a:pt x="41536" y="0"/>
                    <a:pt x="92774" y="0"/>
                  </a:cubicBezTo>
                  <a:cubicBezTo>
                    <a:pt x="144011" y="0"/>
                    <a:pt x="185547" y="41536"/>
                    <a:pt x="185547" y="92774"/>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75" name="TextBox 74">
            <a:extLst>
              <a:ext uri="{FF2B5EF4-FFF2-40B4-BE49-F238E27FC236}">
                <a16:creationId xmlns:a16="http://schemas.microsoft.com/office/drawing/2014/main" id="{7B9F5721-A09B-9346-D189-8F7E68440E1E}"/>
              </a:ext>
            </a:extLst>
          </p:cNvPr>
          <p:cNvSpPr txBox="1"/>
          <p:nvPr/>
        </p:nvSpPr>
        <p:spPr>
          <a:xfrm>
            <a:off x="5930900" y="1699540"/>
            <a:ext cx="6033302" cy="276999"/>
          </a:xfrm>
          <a:prstGeom prst="rect">
            <a:avLst/>
          </a:prstGeom>
          <a:noFill/>
        </p:spPr>
        <p:txBody>
          <a:bodyPr wrap="square" lIns="0" tIns="0" rIns="0" bIns="0" anchor="ctr">
            <a:spAutoFit/>
          </a:bodyPr>
          <a:lstStyle/>
          <a:p>
            <a:pPr>
              <a:spcAft>
                <a:spcPts val="600"/>
              </a:spcAft>
            </a:pPr>
            <a:r>
              <a:rPr lang="en-NZ"/>
              <a:t>Consider limiting initial scope (test users and applications)</a:t>
            </a:r>
          </a:p>
        </p:txBody>
      </p:sp>
      <p:sp>
        <p:nvSpPr>
          <p:cNvPr id="100" name="Freeform 13" title="Icon of a cloud">
            <a:extLst>
              <a:ext uri="{FF2B5EF4-FFF2-40B4-BE49-F238E27FC236}">
                <a16:creationId xmlns:a16="http://schemas.microsoft.com/office/drawing/2014/main" id="{22E0E2EC-7653-C8E9-01B2-58184F0DD2D6}"/>
              </a:ext>
            </a:extLst>
          </p:cNvPr>
          <p:cNvSpPr>
            <a:spLocks noChangeAspect="1"/>
          </p:cNvSpPr>
          <p:nvPr/>
        </p:nvSpPr>
        <p:spPr bwMode="auto">
          <a:xfrm>
            <a:off x="5250110" y="2539314"/>
            <a:ext cx="343472" cy="18841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6" name="TextBox 75">
            <a:extLst>
              <a:ext uri="{FF2B5EF4-FFF2-40B4-BE49-F238E27FC236}">
                <a16:creationId xmlns:a16="http://schemas.microsoft.com/office/drawing/2014/main" id="{796E45E1-6F43-0A0F-A9D9-7EC563A793CF}"/>
              </a:ext>
            </a:extLst>
          </p:cNvPr>
          <p:cNvSpPr txBox="1"/>
          <p:nvPr/>
        </p:nvSpPr>
        <p:spPr>
          <a:xfrm>
            <a:off x="5930900" y="2495022"/>
            <a:ext cx="5758657" cy="276999"/>
          </a:xfrm>
          <a:prstGeom prst="rect">
            <a:avLst/>
          </a:prstGeom>
          <a:noFill/>
        </p:spPr>
        <p:txBody>
          <a:bodyPr wrap="square" lIns="0" tIns="0" rIns="0" bIns="0" anchor="ctr">
            <a:spAutoFit/>
          </a:bodyPr>
          <a:lstStyle/>
          <a:p>
            <a:pPr>
              <a:spcAft>
                <a:spcPts val="600"/>
              </a:spcAft>
            </a:pPr>
            <a:r>
              <a:rPr lang="en-NZ"/>
              <a:t>Implement prior to adopting cloud services</a:t>
            </a:r>
          </a:p>
        </p:txBody>
      </p:sp>
      <p:sp>
        <p:nvSpPr>
          <p:cNvPr id="102" name="safe" title="Icon of a locked safe">
            <a:extLst>
              <a:ext uri="{FF2B5EF4-FFF2-40B4-BE49-F238E27FC236}">
                <a16:creationId xmlns:a16="http://schemas.microsoft.com/office/drawing/2014/main" id="{3A11BA9D-94FF-B57F-7D43-0A7832C14366}"/>
              </a:ext>
            </a:extLst>
          </p:cNvPr>
          <p:cNvSpPr>
            <a:spLocks noChangeAspect="1" noEditPoints="1"/>
          </p:cNvSpPr>
          <p:nvPr/>
        </p:nvSpPr>
        <p:spPr bwMode="auto">
          <a:xfrm>
            <a:off x="5298287" y="3298044"/>
            <a:ext cx="247119" cy="261919"/>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7" name="TextBox 76">
            <a:extLst>
              <a:ext uri="{FF2B5EF4-FFF2-40B4-BE49-F238E27FC236}">
                <a16:creationId xmlns:a16="http://schemas.microsoft.com/office/drawing/2014/main" id="{FC864E07-E1A4-16D2-1192-DA8EF7D40937}"/>
              </a:ext>
            </a:extLst>
          </p:cNvPr>
          <p:cNvSpPr txBox="1"/>
          <p:nvPr/>
        </p:nvSpPr>
        <p:spPr>
          <a:xfrm>
            <a:off x="5930900" y="3290504"/>
            <a:ext cx="5758657" cy="276999"/>
          </a:xfrm>
          <a:prstGeom prst="rect">
            <a:avLst/>
          </a:prstGeom>
          <a:noFill/>
        </p:spPr>
        <p:txBody>
          <a:bodyPr wrap="square" lIns="0" tIns="0" rIns="0" bIns="0" anchor="ctr">
            <a:spAutoFit/>
          </a:bodyPr>
          <a:lstStyle/>
          <a:p>
            <a:pPr>
              <a:spcAft>
                <a:spcPts val="600"/>
              </a:spcAft>
            </a:pPr>
            <a:r>
              <a:rPr lang="en-NZ"/>
              <a:t>Default to </a:t>
            </a:r>
            <a:r>
              <a:rPr lang="en-NZ">
                <a:latin typeface="+mj-lt"/>
              </a:rPr>
              <a:t>fail safe</a:t>
            </a:r>
            <a:r>
              <a:rPr lang="en-NZ"/>
              <a:t> will certainly have impact</a:t>
            </a:r>
          </a:p>
        </p:txBody>
      </p:sp>
      <p:sp>
        <p:nvSpPr>
          <p:cNvPr id="104" name="server_2" title="Icon of a server with a padlock in the lower right corner">
            <a:extLst>
              <a:ext uri="{FF2B5EF4-FFF2-40B4-BE49-F238E27FC236}">
                <a16:creationId xmlns:a16="http://schemas.microsoft.com/office/drawing/2014/main" id="{72663207-A13D-7075-5CF2-872722AF95C6}"/>
              </a:ext>
            </a:extLst>
          </p:cNvPr>
          <p:cNvSpPr>
            <a:spLocks noChangeAspect="1" noEditPoints="1"/>
          </p:cNvSpPr>
          <p:nvPr/>
        </p:nvSpPr>
        <p:spPr bwMode="auto">
          <a:xfrm>
            <a:off x="5325542" y="4105089"/>
            <a:ext cx="192608" cy="238794"/>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78" name="TextBox 77">
            <a:extLst>
              <a:ext uri="{FF2B5EF4-FFF2-40B4-BE49-F238E27FC236}">
                <a16:creationId xmlns:a16="http://schemas.microsoft.com/office/drawing/2014/main" id="{9EAE73E4-F5BC-30B6-4CE3-74C851ED475E}"/>
              </a:ext>
            </a:extLst>
          </p:cNvPr>
          <p:cNvSpPr txBox="1"/>
          <p:nvPr/>
        </p:nvSpPr>
        <p:spPr>
          <a:xfrm>
            <a:off x="5930900" y="4085986"/>
            <a:ext cx="5758657" cy="276999"/>
          </a:xfrm>
          <a:prstGeom prst="rect">
            <a:avLst/>
          </a:prstGeom>
          <a:noFill/>
        </p:spPr>
        <p:txBody>
          <a:bodyPr wrap="square" lIns="0" tIns="0" rIns="0" bIns="0" anchor="ctr">
            <a:spAutoFit/>
          </a:bodyPr>
          <a:lstStyle/>
          <a:p>
            <a:pPr>
              <a:spcAft>
                <a:spcPts val="600"/>
              </a:spcAft>
            </a:pPr>
            <a:r>
              <a:rPr lang="en-NZ"/>
              <a:t>Blocking legacy protocols may impact users</a:t>
            </a:r>
          </a:p>
        </p:txBody>
      </p:sp>
      <p:grpSp>
        <p:nvGrpSpPr>
          <p:cNvPr id="107" name="Group 106" descr="Icon of a gear with arrows looping around it ">
            <a:extLst>
              <a:ext uri="{FF2B5EF4-FFF2-40B4-BE49-F238E27FC236}">
                <a16:creationId xmlns:a16="http://schemas.microsoft.com/office/drawing/2014/main" id="{5739F7A3-4278-2B7B-B985-E74EB4489082}"/>
              </a:ext>
            </a:extLst>
          </p:cNvPr>
          <p:cNvGrpSpPr/>
          <p:nvPr/>
        </p:nvGrpSpPr>
        <p:grpSpPr>
          <a:xfrm>
            <a:off x="5272519" y="4863975"/>
            <a:ext cx="298654" cy="311985"/>
            <a:chOff x="-811355" y="1109679"/>
            <a:chExt cx="413686" cy="432152"/>
          </a:xfrm>
        </p:grpSpPr>
        <p:sp>
          <p:nvSpPr>
            <p:cNvPr id="108" name="arrow_11" title="Icon of a circle made of two curved arrows">
              <a:extLst>
                <a:ext uri="{FF2B5EF4-FFF2-40B4-BE49-F238E27FC236}">
                  <a16:creationId xmlns:a16="http://schemas.microsoft.com/office/drawing/2014/main" id="{F95D5DDF-F9CF-CF7D-CAA2-71FB4DD06DD1}"/>
                </a:ext>
              </a:extLst>
            </p:cNvPr>
            <p:cNvSpPr>
              <a:spLocks noChangeAspect="1" noEditPoints="1"/>
            </p:cNvSpPr>
            <p:nvPr/>
          </p:nvSpPr>
          <p:spPr bwMode="auto">
            <a:xfrm>
              <a:off x="-811355" y="1109679"/>
              <a:ext cx="413686" cy="43215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nvGrpSpPr>
            <p:cNvPr id="109" name="Group 108">
              <a:extLst>
                <a:ext uri="{FF2B5EF4-FFF2-40B4-BE49-F238E27FC236}">
                  <a16:creationId xmlns:a16="http://schemas.microsoft.com/office/drawing/2014/main" id="{3761E7F5-317A-ABAA-18C4-810820D53200}"/>
                </a:ext>
              </a:extLst>
            </p:cNvPr>
            <p:cNvGrpSpPr/>
            <p:nvPr/>
          </p:nvGrpSpPr>
          <p:grpSpPr>
            <a:xfrm>
              <a:off x="-695205" y="1229394"/>
              <a:ext cx="181387" cy="192723"/>
              <a:chOff x="-721409" y="1229504"/>
              <a:chExt cx="181387" cy="192723"/>
            </a:xfrm>
          </p:grpSpPr>
          <p:sp>
            <p:nvSpPr>
              <p:cNvPr id="110" name="Freeform: Shape 109">
                <a:extLst>
                  <a:ext uri="{FF2B5EF4-FFF2-40B4-BE49-F238E27FC236}">
                    <a16:creationId xmlns:a16="http://schemas.microsoft.com/office/drawing/2014/main" id="{5C248179-130E-591E-9D08-1576F7C758A5}"/>
                  </a:ext>
                </a:extLst>
              </p:cNvPr>
              <p:cNvSpPr/>
              <p:nvPr/>
            </p:nvSpPr>
            <p:spPr>
              <a:xfrm>
                <a:off x="-678329" y="1277118"/>
                <a:ext cx="102030" cy="102030"/>
              </a:xfrm>
              <a:custGeom>
                <a:avLst/>
                <a:gdLst>
                  <a:gd name="connsiteX0" fmla="*/ 79738 w 85725"/>
                  <a:gd name="connsiteY0" fmla="*/ 43543 h 85725"/>
                  <a:gd name="connsiteX1" fmla="*/ 43543 w 85725"/>
                  <a:gd name="connsiteY1" fmla="*/ 79738 h 85725"/>
                  <a:gd name="connsiteX2" fmla="*/ 7348 w 85725"/>
                  <a:gd name="connsiteY2" fmla="*/ 43543 h 85725"/>
                  <a:gd name="connsiteX3" fmla="*/ 43543 w 85725"/>
                  <a:gd name="connsiteY3" fmla="*/ 7348 h 85725"/>
                  <a:gd name="connsiteX4" fmla="*/ 79738 w 85725"/>
                  <a:gd name="connsiteY4" fmla="*/ 43543 h 85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25" h="85725">
                    <a:moveTo>
                      <a:pt x="79738" y="43543"/>
                    </a:moveTo>
                    <a:cubicBezTo>
                      <a:pt x="79738" y="63533"/>
                      <a:pt x="63533" y="79738"/>
                      <a:pt x="43543" y="79738"/>
                    </a:cubicBezTo>
                    <a:cubicBezTo>
                      <a:pt x="23553" y="79738"/>
                      <a:pt x="7348" y="63533"/>
                      <a:pt x="7348" y="43543"/>
                    </a:cubicBezTo>
                    <a:cubicBezTo>
                      <a:pt x="7348" y="23553"/>
                      <a:pt x="23553" y="7348"/>
                      <a:pt x="43543" y="7348"/>
                    </a:cubicBezTo>
                    <a:cubicBezTo>
                      <a:pt x="63533" y="7348"/>
                      <a:pt x="79738" y="23553"/>
                      <a:pt x="79738" y="43543"/>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11" name="Freeform: Shape 110">
                <a:extLst>
                  <a:ext uri="{FF2B5EF4-FFF2-40B4-BE49-F238E27FC236}">
                    <a16:creationId xmlns:a16="http://schemas.microsoft.com/office/drawing/2014/main" id="{98705370-59A9-AC34-7A07-12C73BB1F908}"/>
                  </a:ext>
                </a:extLst>
              </p:cNvPr>
              <p:cNvSpPr/>
              <p:nvPr/>
            </p:nvSpPr>
            <p:spPr>
              <a:xfrm>
                <a:off x="-721409" y="1229504"/>
                <a:ext cx="181387" cy="192723"/>
              </a:xfrm>
              <a:custGeom>
                <a:avLst/>
                <a:gdLst>
                  <a:gd name="connsiteX0" fmla="*/ 142603 w 152400"/>
                  <a:gd name="connsiteY0" fmla="*/ 83548 h 161925"/>
                  <a:gd name="connsiteX1" fmla="*/ 139745 w 152400"/>
                  <a:gd name="connsiteY1" fmla="*/ 64498 h 161925"/>
                  <a:gd name="connsiteX2" fmla="*/ 152128 w 152400"/>
                  <a:gd name="connsiteY2" fmla="*/ 56878 h 161925"/>
                  <a:gd name="connsiteX3" fmla="*/ 138793 w 152400"/>
                  <a:gd name="connsiteY3" fmla="*/ 34018 h 161925"/>
                  <a:gd name="connsiteX4" fmla="*/ 126411 w 152400"/>
                  <a:gd name="connsiteY4" fmla="*/ 41638 h 161925"/>
                  <a:gd name="connsiteX5" fmla="*/ 93073 w 152400"/>
                  <a:gd name="connsiteY5" fmla="*/ 21636 h 161925"/>
                  <a:gd name="connsiteX6" fmla="*/ 93073 w 152400"/>
                  <a:gd name="connsiteY6" fmla="*/ 7348 h 161925"/>
                  <a:gd name="connsiteX7" fmla="*/ 66403 w 152400"/>
                  <a:gd name="connsiteY7" fmla="*/ 7348 h 161925"/>
                  <a:gd name="connsiteX8" fmla="*/ 66403 w 152400"/>
                  <a:gd name="connsiteY8" fmla="*/ 21636 h 161925"/>
                  <a:gd name="connsiteX9" fmla="*/ 33066 w 152400"/>
                  <a:gd name="connsiteY9" fmla="*/ 41638 h 161925"/>
                  <a:gd name="connsiteX10" fmla="*/ 20683 w 152400"/>
                  <a:gd name="connsiteY10" fmla="*/ 34018 h 161925"/>
                  <a:gd name="connsiteX11" fmla="*/ 7348 w 152400"/>
                  <a:gd name="connsiteY11" fmla="*/ 56878 h 161925"/>
                  <a:gd name="connsiteX12" fmla="*/ 19730 w 152400"/>
                  <a:gd name="connsiteY12" fmla="*/ 64498 h 161925"/>
                  <a:gd name="connsiteX13" fmla="*/ 16873 w 152400"/>
                  <a:gd name="connsiteY13" fmla="*/ 83548 h 161925"/>
                  <a:gd name="connsiteX14" fmla="*/ 19730 w 152400"/>
                  <a:gd name="connsiteY14" fmla="*/ 102598 h 161925"/>
                  <a:gd name="connsiteX15" fmla="*/ 7348 w 152400"/>
                  <a:gd name="connsiteY15" fmla="*/ 110218 h 161925"/>
                  <a:gd name="connsiteX16" fmla="*/ 20683 w 152400"/>
                  <a:gd name="connsiteY16" fmla="*/ 133078 h 161925"/>
                  <a:gd name="connsiteX17" fmla="*/ 33066 w 152400"/>
                  <a:gd name="connsiteY17" fmla="*/ 125458 h 161925"/>
                  <a:gd name="connsiteX18" fmla="*/ 66403 w 152400"/>
                  <a:gd name="connsiteY18" fmla="*/ 145461 h 161925"/>
                  <a:gd name="connsiteX19" fmla="*/ 66403 w 152400"/>
                  <a:gd name="connsiteY19" fmla="*/ 159748 h 161925"/>
                  <a:gd name="connsiteX20" fmla="*/ 93073 w 152400"/>
                  <a:gd name="connsiteY20" fmla="*/ 159748 h 161925"/>
                  <a:gd name="connsiteX21" fmla="*/ 93073 w 152400"/>
                  <a:gd name="connsiteY21" fmla="*/ 145461 h 161925"/>
                  <a:gd name="connsiteX22" fmla="*/ 126411 w 152400"/>
                  <a:gd name="connsiteY22" fmla="*/ 125458 h 161925"/>
                  <a:gd name="connsiteX23" fmla="*/ 138793 w 152400"/>
                  <a:gd name="connsiteY23" fmla="*/ 133078 h 161925"/>
                  <a:gd name="connsiteX24" fmla="*/ 152128 w 152400"/>
                  <a:gd name="connsiteY24" fmla="*/ 110218 h 161925"/>
                  <a:gd name="connsiteX25" fmla="*/ 139745 w 152400"/>
                  <a:gd name="connsiteY25" fmla="*/ 102598 h 161925"/>
                  <a:gd name="connsiteX26" fmla="*/ 142603 w 152400"/>
                  <a:gd name="connsiteY26" fmla="*/ 83548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2400" h="161925">
                    <a:moveTo>
                      <a:pt x="142603" y="83548"/>
                    </a:moveTo>
                    <a:cubicBezTo>
                      <a:pt x="142603" y="76881"/>
                      <a:pt x="141650" y="70213"/>
                      <a:pt x="139745" y="64498"/>
                    </a:cubicBezTo>
                    <a:lnTo>
                      <a:pt x="152128" y="56878"/>
                    </a:lnTo>
                    <a:lnTo>
                      <a:pt x="138793" y="34018"/>
                    </a:lnTo>
                    <a:lnTo>
                      <a:pt x="126411" y="41638"/>
                    </a:lnTo>
                    <a:cubicBezTo>
                      <a:pt x="117838" y="32113"/>
                      <a:pt x="106408" y="24493"/>
                      <a:pt x="93073" y="21636"/>
                    </a:cubicBezTo>
                    <a:lnTo>
                      <a:pt x="93073" y="7348"/>
                    </a:lnTo>
                    <a:lnTo>
                      <a:pt x="66403" y="7348"/>
                    </a:lnTo>
                    <a:lnTo>
                      <a:pt x="66403" y="21636"/>
                    </a:lnTo>
                    <a:cubicBezTo>
                      <a:pt x="53068" y="24493"/>
                      <a:pt x="41638" y="31161"/>
                      <a:pt x="33066" y="41638"/>
                    </a:cubicBezTo>
                    <a:lnTo>
                      <a:pt x="20683" y="34018"/>
                    </a:lnTo>
                    <a:lnTo>
                      <a:pt x="7348" y="56878"/>
                    </a:lnTo>
                    <a:lnTo>
                      <a:pt x="19730" y="64498"/>
                    </a:lnTo>
                    <a:cubicBezTo>
                      <a:pt x="17825" y="70213"/>
                      <a:pt x="16873" y="76881"/>
                      <a:pt x="16873" y="83548"/>
                    </a:cubicBezTo>
                    <a:cubicBezTo>
                      <a:pt x="16873" y="90216"/>
                      <a:pt x="17825" y="96883"/>
                      <a:pt x="19730" y="102598"/>
                    </a:cubicBezTo>
                    <a:lnTo>
                      <a:pt x="7348" y="110218"/>
                    </a:lnTo>
                    <a:lnTo>
                      <a:pt x="20683" y="133078"/>
                    </a:lnTo>
                    <a:lnTo>
                      <a:pt x="33066" y="125458"/>
                    </a:lnTo>
                    <a:cubicBezTo>
                      <a:pt x="41638" y="134983"/>
                      <a:pt x="53068" y="142603"/>
                      <a:pt x="66403" y="145461"/>
                    </a:cubicBezTo>
                    <a:lnTo>
                      <a:pt x="66403" y="159748"/>
                    </a:lnTo>
                    <a:lnTo>
                      <a:pt x="93073" y="159748"/>
                    </a:lnTo>
                    <a:lnTo>
                      <a:pt x="93073" y="145461"/>
                    </a:lnTo>
                    <a:cubicBezTo>
                      <a:pt x="106408" y="142603"/>
                      <a:pt x="117838" y="135936"/>
                      <a:pt x="126411" y="125458"/>
                    </a:cubicBezTo>
                    <a:lnTo>
                      <a:pt x="138793" y="133078"/>
                    </a:lnTo>
                    <a:lnTo>
                      <a:pt x="152128" y="110218"/>
                    </a:lnTo>
                    <a:lnTo>
                      <a:pt x="139745" y="102598"/>
                    </a:lnTo>
                    <a:cubicBezTo>
                      <a:pt x="141650" y="96883"/>
                      <a:pt x="142603" y="90216"/>
                      <a:pt x="142603" y="83548"/>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sp>
        <p:nvSpPr>
          <p:cNvPr id="79" name="TextBox 78">
            <a:extLst>
              <a:ext uri="{FF2B5EF4-FFF2-40B4-BE49-F238E27FC236}">
                <a16:creationId xmlns:a16="http://schemas.microsoft.com/office/drawing/2014/main" id="{6741AC26-2978-5DCA-6A3E-58000962E124}"/>
              </a:ext>
            </a:extLst>
          </p:cNvPr>
          <p:cNvSpPr txBox="1"/>
          <p:nvPr/>
        </p:nvSpPr>
        <p:spPr>
          <a:xfrm>
            <a:off x="5930900" y="4881468"/>
            <a:ext cx="5758657" cy="276999"/>
          </a:xfrm>
          <a:prstGeom prst="rect">
            <a:avLst/>
          </a:prstGeom>
          <a:noFill/>
        </p:spPr>
        <p:txBody>
          <a:bodyPr wrap="square" lIns="0" tIns="0" rIns="0" bIns="0" anchor="ctr">
            <a:spAutoFit/>
          </a:bodyPr>
          <a:lstStyle/>
          <a:p>
            <a:pPr>
              <a:spcAft>
                <a:spcPts val="600"/>
              </a:spcAft>
            </a:pPr>
            <a:r>
              <a:rPr lang="en-NZ"/>
              <a:t>Develop processes to deal with flagged users and alerts</a:t>
            </a:r>
          </a:p>
        </p:txBody>
      </p:sp>
      <p:sp>
        <p:nvSpPr>
          <p:cNvPr id="113" name="transform" title="Icon of a circle and a square with two curved lines making a cycle">
            <a:extLst>
              <a:ext uri="{FF2B5EF4-FFF2-40B4-BE49-F238E27FC236}">
                <a16:creationId xmlns:a16="http://schemas.microsoft.com/office/drawing/2014/main" id="{E4CB3CD1-9E02-A20A-FE93-2BA01E044F75}"/>
              </a:ext>
            </a:extLst>
          </p:cNvPr>
          <p:cNvSpPr>
            <a:spLocks noChangeAspect="1" noEditPoints="1"/>
          </p:cNvSpPr>
          <p:nvPr/>
        </p:nvSpPr>
        <p:spPr bwMode="auto">
          <a:xfrm>
            <a:off x="5274497" y="5631257"/>
            <a:ext cx="294698" cy="36837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80" name="TextBox 79">
            <a:extLst>
              <a:ext uri="{FF2B5EF4-FFF2-40B4-BE49-F238E27FC236}">
                <a16:creationId xmlns:a16="http://schemas.microsoft.com/office/drawing/2014/main" id="{9AE8D036-6613-64E4-FE1C-BE62A322F03F}"/>
              </a:ext>
            </a:extLst>
          </p:cNvPr>
          <p:cNvSpPr txBox="1"/>
          <p:nvPr/>
        </p:nvSpPr>
        <p:spPr>
          <a:xfrm>
            <a:off x="5930900" y="5538445"/>
            <a:ext cx="5758657" cy="553998"/>
          </a:xfrm>
          <a:prstGeom prst="rect">
            <a:avLst/>
          </a:prstGeom>
          <a:noFill/>
        </p:spPr>
        <p:txBody>
          <a:bodyPr wrap="square" lIns="0" tIns="0" rIns="0" bIns="0" anchor="ctr">
            <a:spAutoFit/>
          </a:bodyPr>
          <a:lstStyle/>
          <a:p>
            <a:pPr>
              <a:spcAft>
                <a:spcPts val="600"/>
              </a:spcAft>
            </a:pPr>
            <a:r>
              <a:rPr lang="en-NZ"/>
              <a:t>Plan for continual update/changes – don’t expect this to remain static</a:t>
            </a:r>
          </a:p>
        </p:txBody>
      </p:sp>
    </p:spTree>
    <p:extLst>
      <p:ext uri="{BB962C8B-B14F-4D97-AF65-F5344CB8AC3E}">
        <p14:creationId xmlns:p14="http://schemas.microsoft.com/office/powerpoint/2010/main" val="8023055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8">
            <a:extLst>
              <a:ext uri="{FF2B5EF4-FFF2-40B4-BE49-F238E27FC236}">
                <a16:creationId xmlns:a16="http://schemas.microsoft.com/office/drawing/2014/main" id="{5313884D-1D71-8ED8-7F1C-078B14A5F48C}"/>
              </a:ext>
              <a:ext uri="{C183D7F6-B498-43B3-948B-1728B52AA6E4}">
                <adec:decorative xmlns:adec="http://schemas.microsoft.com/office/drawing/2017/decorative" val="1"/>
              </a:ext>
            </a:extLst>
          </p:cNvPr>
          <p:cNvSpPr/>
          <p:nvPr/>
        </p:nvSpPr>
        <p:spPr bwMode="auto">
          <a:xfrm>
            <a:off x="0" y="1349839"/>
            <a:ext cx="11477223" cy="5632961"/>
          </a:xfrm>
          <a:prstGeom prst="roundRect">
            <a:avLst>
              <a:gd name="adj" fmla="val 3633"/>
            </a:avLst>
          </a:prstGeom>
          <a:solidFill>
            <a:schemeClr val="bg1"/>
          </a:solidFill>
          <a:ln>
            <a:noFill/>
            <a:headEnd type="none" w="med" len="med"/>
            <a:tailEnd type="none" w="med" len="med"/>
          </a:ln>
          <a:effectLst>
            <a:outerShdw blurRad="1905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indent="0">
              <a:buNone/>
              <a:defRPr/>
            </a:pPr>
            <a:endParaRPr lang="en-US" sz="3200">
              <a:solidFill>
                <a:schemeClr val="tx1"/>
              </a:solidFill>
            </a:endParaRPr>
          </a:p>
        </p:txBody>
      </p:sp>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2" y="457200"/>
            <a:ext cx="11466577" cy="1415772"/>
          </a:xfrm>
        </p:spPr>
        <p:txBody>
          <a:bodyPr/>
          <a:lstStyle/>
          <a:p>
            <a:r>
              <a:rPr lang="fr-FR" sz="3200" dirty="0"/>
              <a:t>Les stratégies d’accès conditionnel pour une fondation sécurisée</a:t>
            </a:r>
            <a:br>
              <a:rPr lang="fr-FR" sz="3200" dirty="0"/>
            </a:br>
            <a:br>
              <a:rPr lang="fr-FR" sz="1400" dirty="0">
                <a:cs typeface="+mn-cs"/>
              </a:rPr>
            </a:br>
            <a:endParaRPr lang="fr-FR" sz="1400" dirty="0">
              <a:cs typeface="+mn-cs"/>
            </a:endParaRPr>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8" y="1517673"/>
            <a:ext cx="11018838" cy="369332"/>
          </a:xfrm>
        </p:spPr>
        <p:txBody>
          <a:bodyPr/>
          <a:lstStyle/>
          <a:p>
            <a:pPr marL="0" indent="0">
              <a:buNone/>
            </a:pPr>
            <a:r>
              <a:rPr lang="fr-FR" sz="2400" dirty="0"/>
              <a:t>Ce qu’il nous parait important de partager :</a:t>
            </a:r>
          </a:p>
        </p:txBody>
      </p:sp>
      <p:sp>
        <p:nvSpPr>
          <p:cNvPr id="16" name="Flèche : droite 15">
            <a:extLst>
              <a:ext uri="{FF2B5EF4-FFF2-40B4-BE49-F238E27FC236}">
                <a16:creationId xmlns:a16="http://schemas.microsoft.com/office/drawing/2014/main" id="{52CA52C1-2D95-800A-5B43-39C2DC15CA48}"/>
              </a:ext>
            </a:extLst>
          </p:cNvPr>
          <p:cNvSpPr/>
          <p:nvPr/>
        </p:nvSpPr>
        <p:spPr bwMode="auto">
          <a:xfrm>
            <a:off x="584898" y="3415717"/>
            <a:ext cx="11360256" cy="573110"/>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ZoneTexte 16">
            <a:extLst>
              <a:ext uri="{FF2B5EF4-FFF2-40B4-BE49-F238E27FC236}">
                <a16:creationId xmlns:a16="http://schemas.microsoft.com/office/drawing/2014/main" id="{26AA186F-12FC-901F-00E6-A0990F2BA93A}"/>
              </a:ext>
            </a:extLst>
          </p:cNvPr>
          <p:cNvSpPr txBox="1"/>
          <p:nvPr/>
        </p:nvSpPr>
        <p:spPr>
          <a:xfrm>
            <a:off x="714777"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4</a:t>
            </a:r>
            <a:endParaRPr lang="en-US" sz="2000" dirty="0">
              <a:solidFill>
                <a:srgbClr val="0070C0"/>
              </a:solidFill>
              <a:latin typeface="+mj-lt"/>
            </a:endParaRPr>
          </a:p>
        </p:txBody>
      </p:sp>
      <p:sp>
        <p:nvSpPr>
          <p:cNvPr id="18" name="ZoneTexte 17">
            <a:extLst>
              <a:ext uri="{FF2B5EF4-FFF2-40B4-BE49-F238E27FC236}">
                <a16:creationId xmlns:a16="http://schemas.microsoft.com/office/drawing/2014/main" id="{281936AA-17A5-CC9B-7DB7-5DFAAC1BBD59}"/>
              </a:ext>
            </a:extLst>
          </p:cNvPr>
          <p:cNvSpPr txBox="1"/>
          <p:nvPr/>
        </p:nvSpPr>
        <p:spPr>
          <a:xfrm>
            <a:off x="445394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5</a:t>
            </a:r>
            <a:endParaRPr lang="en-US" sz="2000" dirty="0">
              <a:solidFill>
                <a:srgbClr val="0070C0"/>
              </a:solidFill>
              <a:latin typeface="+mj-lt"/>
            </a:endParaRPr>
          </a:p>
        </p:txBody>
      </p:sp>
      <p:sp>
        <p:nvSpPr>
          <p:cNvPr id="19" name="ZoneTexte 18">
            <a:extLst>
              <a:ext uri="{FF2B5EF4-FFF2-40B4-BE49-F238E27FC236}">
                <a16:creationId xmlns:a16="http://schemas.microsoft.com/office/drawing/2014/main" id="{348621BF-28A5-ED71-EDA9-22027211EE54}"/>
              </a:ext>
            </a:extLst>
          </p:cNvPr>
          <p:cNvSpPr txBox="1"/>
          <p:nvPr/>
        </p:nvSpPr>
        <p:spPr>
          <a:xfrm>
            <a:off x="8678214" y="4435252"/>
            <a:ext cx="2472744" cy="3062377"/>
          </a:xfrm>
          <a:prstGeom prst="rect">
            <a:avLst/>
          </a:prstGeom>
          <a:noFill/>
        </p:spPr>
        <p:txBody>
          <a:bodyPr wrap="square" lIns="0" tIns="0" rIns="0" bIns="0" rtlCol="0">
            <a:spAutoFit/>
          </a:bodyPr>
          <a:lstStyle/>
          <a:p>
            <a:pPr algn="ctr"/>
            <a:r>
              <a:rPr lang="en-US" sz="19900" dirty="0">
                <a:solidFill>
                  <a:srgbClr val="0070C0"/>
                </a:solidFill>
                <a:latin typeface="+mj-lt"/>
              </a:rPr>
              <a:t>6</a:t>
            </a:r>
            <a:endParaRPr lang="en-US" sz="2000" dirty="0">
              <a:solidFill>
                <a:srgbClr val="0070C0"/>
              </a:solidFill>
              <a:latin typeface="+mj-lt"/>
            </a:endParaRPr>
          </a:p>
        </p:txBody>
      </p:sp>
      <p:sp>
        <p:nvSpPr>
          <p:cNvPr id="2" name="Flèche : droite 1">
            <a:extLst>
              <a:ext uri="{FF2B5EF4-FFF2-40B4-BE49-F238E27FC236}">
                <a16:creationId xmlns:a16="http://schemas.microsoft.com/office/drawing/2014/main" id="{98EEB771-F269-37C4-D166-BAB830474BF5}"/>
              </a:ext>
            </a:extLst>
          </p:cNvPr>
          <p:cNvSpPr/>
          <p:nvPr/>
        </p:nvSpPr>
        <p:spPr bwMode="auto">
          <a:xfrm>
            <a:off x="2147" y="3415717"/>
            <a:ext cx="489397" cy="573110"/>
          </a:xfrm>
          <a:prstGeom prst="rightArrow">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mc:AlternateContent xmlns:mc="http://schemas.openxmlformats.org/markup-compatibility/2006" xmlns:psez="http://schemas.microsoft.com/office/powerpoint/2016/sectionzoom">
        <mc:Choice Requires="psez">
          <p:graphicFrame>
            <p:nvGraphicFramePr>
              <p:cNvPr id="3" name="Zoom de section 2">
                <a:extLst>
                  <a:ext uri="{FF2B5EF4-FFF2-40B4-BE49-F238E27FC236}">
                    <a16:creationId xmlns:a16="http://schemas.microsoft.com/office/drawing/2014/main" id="{A425A870-C671-E2DF-C33D-22FFEFBB17FD}"/>
                  </a:ext>
                </a:extLst>
              </p:cNvPr>
              <p:cNvGraphicFramePr>
                <a:graphicFrameLocks noChangeAspect="1"/>
              </p:cNvGraphicFramePr>
              <p:nvPr>
                <p:extLst>
                  <p:ext uri="{D42A27DB-BD31-4B8C-83A1-F6EECF244321}">
                    <p14:modId xmlns:p14="http://schemas.microsoft.com/office/powerpoint/2010/main" val="1553272654"/>
                  </p:ext>
                </p:extLst>
              </p:nvPr>
            </p:nvGraphicFramePr>
            <p:xfrm>
              <a:off x="584898" y="2793436"/>
              <a:ext cx="3048000" cy="1714500"/>
            </p:xfrm>
            <a:graphic>
              <a:graphicData uri="http://schemas.microsoft.com/office/powerpoint/2016/sectionzoom">
                <psez:sectionZm>
                  <psez:sectionZmObj sectionId="{AFC8B592-9644-435F-8FAB-D197DC1766B5}">
                    <psez:zmPr id="{3FD8D31B-B6D7-4EC9-9BEF-70E71918524B}"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3" name="Zoom de section 2">
                <a:hlinkClick r:id="rId3" action="ppaction://hlinksldjump"/>
                <a:extLst>
                  <a:ext uri="{FF2B5EF4-FFF2-40B4-BE49-F238E27FC236}">
                    <a16:creationId xmlns:a16="http://schemas.microsoft.com/office/drawing/2014/main" id="{A425A870-C671-E2DF-C33D-22FFEFBB17FD}"/>
                  </a:ext>
                </a:extLst>
              </p:cNvPr>
              <p:cNvPicPr>
                <a:picLocks noGrp="1" noRot="1" noChangeAspect="1" noMove="1" noResize="1" noEditPoints="1" noAdjustHandles="1" noChangeArrowheads="1" noChangeShapeType="1"/>
              </p:cNvPicPr>
              <p:nvPr/>
            </p:nvPicPr>
            <p:blipFill>
              <a:blip r:embed="rId4"/>
              <a:stretch>
                <a:fillRect/>
              </a:stretch>
            </p:blipFill>
            <p:spPr>
              <a:xfrm>
                <a:off x="584898" y="2793436"/>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5" name="Zoom de section 4">
                <a:extLst>
                  <a:ext uri="{FF2B5EF4-FFF2-40B4-BE49-F238E27FC236}">
                    <a16:creationId xmlns:a16="http://schemas.microsoft.com/office/drawing/2014/main" id="{A1122460-BFC2-074D-C750-44F06B9A55AC}"/>
                  </a:ext>
                </a:extLst>
              </p:cNvPr>
              <p:cNvGraphicFramePr>
                <a:graphicFrameLocks noChangeAspect="1"/>
              </p:cNvGraphicFramePr>
              <p:nvPr>
                <p:extLst>
                  <p:ext uri="{D42A27DB-BD31-4B8C-83A1-F6EECF244321}">
                    <p14:modId xmlns:p14="http://schemas.microsoft.com/office/powerpoint/2010/main" val="2167546962"/>
                  </p:ext>
                </p:extLst>
              </p:nvPr>
            </p:nvGraphicFramePr>
            <p:xfrm>
              <a:off x="4192136" y="2785692"/>
              <a:ext cx="3048000" cy="1714500"/>
            </p:xfrm>
            <a:graphic>
              <a:graphicData uri="http://schemas.microsoft.com/office/powerpoint/2016/sectionzoom">
                <psez:sectionZm>
                  <psez:sectionZmObj sectionId="{47300E49-5018-4FD9-A4BE-2C1D17491F8E}">
                    <psez:zmPr id="{7979FE5F-064F-43F3-8545-9A0B14EB3815}"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5" name="Zoom de section 4">
                <a:hlinkClick r:id="rId6" action="ppaction://hlinksldjump"/>
                <a:extLst>
                  <a:ext uri="{FF2B5EF4-FFF2-40B4-BE49-F238E27FC236}">
                    <a16:creationId xmlns:a16="http://schemas.microsoft.com/office/drawing/2014/main" id="{A1122460-BFC2-074D-C750-44F06B9A55AC}"/>
                  </a:ext>
                </a:extLst>
              </p:cNvPr>
              <p:cNvPicPr>
                <a:picLocks noGrp="1" noRot="1" noChangeAspect="1" noMove="1" noResize="1" noEditPoints="1" noAdjustHandles="1" noChangeArrowheads="1" noChangeShapeType="1"/>
              </p:cNvPicPr>
              <p:nvPr/>
            </p:nvPicPr>
            <p:blipFill>
              <a:blip r:embed="rId7"/>
              <a:stretch>
                <a:fillRect/>
              </a:stretch>
            </p:blipFill>
            <p:spPr>
              <a:xfrm>
                <a:off x="4192136" y="2785692"/>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ez="http://schemas.microsoft.com/office/powerpoint/2016/sectionzoom">
        <mc:Choice Requires="psez">
          <p:graphicFrame>
            <p:nvGraphicFramePr>
              <p:cNvPr id="8" name="Zoom de section 7">
                <a:extLst>
                  <a:ext uri="{FF2B5EF4-FFF2-40B4-BE49-F238E27FC236}">
                    <a16:creationId xmlns:a16="http://schemas.microsoft.com/office/drawing/2014/main" id="{D3800892-29A5-29D1-9C1B-045A22D04A95}"/>
                  </a:ext>
                </a:extLst>
              </p:cNvPr>
              <p:cNvGraphicFramePr>
                <a:graphicFrameLocks noChangeAspect="1"/>
              </p:cNvGraphicFramePr>
              <p:nvPr>
                <p:extLst>
                  <p:ext uri="{D42A27DB-BD31-4B8C-83A1-F6EECF244321}">
                    <p14:modId xmlns:p14="http://schemas.microsoft.com/office/powerpoint/2010/main" val="3264651783"/>
                  </p:ext>
                </p:extLst>
              </p:nvPr>
            </p:nvGraphicFramePr>
            <p:xfrm>
              <a:off x="7799374" y="2804513"/>
              <a:ext cx="3048000" cy="1714500"/>
            </p:xfrm>
            <a:graphic>
              <a:graphicData uri="http://schemas.microsoft.com/office/powerpoint/2016/sectionzoom">
                <psez:sectionZm>
                  <psez:sectionZmObj sectionId="{6297D79A-30DD-4427-98ED-5DD0F4A940DF}">
                    <psez:zmPr id="{7391E118-DFB9-454A-B382-AB064C5342FB}"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a:effectLst>
                          <a:outerShdw blurRad="50800" dist="38100" dir="2700000" algn="tl" rotWithShape="0">
                            <a:prstClr val="black">
                              <a:alpha val="40000"/>
                            </a:prstClr>
                          </a:outerShdw>
                        </a:effectLst>
                      </p166:spPr>
                    </psez:zmPr>
                  </psez:sectionZmObj>
                </psez:sectionZm>
              </a:graphicData>
            </a:graphic>
          </p:graphicFrame>
        </mc:Choice>
        <mc:Fallback xmlns="">
          <p:pic>
            <p:nvPicPr>
              <p:cNvPr id="8" name="Zoom de section 7">
                <a:hlinkClick r:id="rId9" action="ppaction://hlinksldjump"/>
                <a:extLst>
                  <a:ext uri="{FF2B5EF4-FFF2-40B4-BE49-F238E27FC236}">
                    <a16:creationId xmlns:a16="http://schemas.microsoft.com/office/drawing/2014/main" id="{D3800892-29A5-29D1-9C1B-045A22D04A95}"/>
                  </a:ext>
                </a:extLst>
              </p:cNvPr>
              <p:cNvPicPr>
                <a:picLocks noGrp="1" noRot="1" noChangeAspect="1" noMove="1" noResize="1" noEditPoints="1" noAdjustHandles="1" noChangeArrowheads="1" noChangeShapeType="1"/>
              </p:cNvPicPr>
              <p:nvPr/>
            </p:nvPicPr>
            <p:blipFill>
              <a:blip r:embed="rId10"/>
              <a:stretch>
                <a:fillRect/>
              </a:stretch>
            </p:blipFill>
            <p:spPr>
              <a:xfrm>
                <a:off x="7799374" y="2804513"/>
                <a:ext cx="3048000" cy="1714500"/>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11" name="Rectangle 10">
            <a:extLst>
              <a:ext uri="{FF2B5EF4-FFF2-40B4-BE49-F238E27FC236}">
                <a16:creationId xmlns:a16="http://schemas.microsoft.com/office/drawing/2014/main" id="{88AFC0F5-7C52-87B1-84C3-8B4663ED32EF}"/>
              </a:ext>
            </a:extLst>
          </p:cNvPr>
          <p:cNvSpPr/>
          <p:nvPr/>
        </p:nvSpPr>
        <p:spPr>
          <a:xfrm>
            <a:off x="584898" y="2365415"/>
            <a:ext cx="2515545"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Modèles de stratégie d’accès</a:t>
            </a:r>
            <a:endParaRPr lang="fr-FR" sz="1400" dirty="0"/>
          </a:p>
        </p:txBody>
      </p:sp>
      <p:sp>
        <p:nvSpPr>
          <p:cNvPr id="15" name="Rectangle 14">
            <a:extLst>
              <a:ext uri="{FF2B5EF4-FFF2-40B4-BE49-F238E27FC236}">
                <a16:creationId xmlns:a16="http://schemas.microsoft.com/office/drawing/2014/main" id="{78A07CE2-14CF-64DC-85FD-552842C15911}"/>
              </a:ext>
            </a:extLst>
          </p:cNvPr>
          <p:cNvSpPr/>
          <p:nvPr/>
        </p:nvSpPr>
        <p:spPr>
          <a:xfrm>
            <a:off x="7785278" y="2365415"/>
            <a:ext cx="4022880"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Axes de conception pour l’accès conditionnel</a:t>
            </a:r>
            <a:endParaRPr lang="fr-FR" sz="1400" dirty="0"/>
          </a:p>
        </p:txBody>
      </p:sp>
      <p:sp>
        <p:nvSpPr>
          <p:cNvPr id="20" name="Rectangle 19">
            <a:extLst>
              <a:ext uri="{FF2B5EF4-FFF2-40B4-BE49-F238E27FC236}">
                <a16:creationId xmlns:a16="http://schemas.microsoft.com/office/drawing/2014/main" id="{D673227F-7342-7F59-5A35-FA98CAEAAFF2}"/>
              </a:ext>
            </a:extLst>
          </p:cNvPr>
          <p:cNvSpPr/>
          <p:nvPr/>
        </p:nvSpPr>
        <p:spPr>
          <a:xfrm>
            <a:off x="4178040" y="2365415"/>
            <a:ext cx="3696109" cy="307777"/>
          </a:xfrm>
          <a:prstGeom prst="rect">
            <a:avLst/>
          </a:prstGeom>
        </p:spPr>
        <p:txBody>
          <a:bodyPr wrap="square" lIns="0" tIns="45720" rIns="91440" bIns="45720" anchor="t">
            <a:spAutoFit/>
          </a:bodyPr>
          <a:lstStyle/>
          <a:p>
            <a:pPr defTabSz="1155700">
              <a:spcAft>
                <a:spcPts val="2388"/>
              </a:spcAft>
              <a:buSzPct val="120000"/>
              <a:defRPr/>
            </a:pPr>
            <a:r>
              <a:rPr lang="fr-FR" sz="1400" dirty="0">
                <a:latin typeface="+mj-lt"/>
              </a:rPr>
              <a:t>Paramètres pour l’accès entre locataires</a:t>
            </a:r>
            <a:endParaRPr lang="fr-FR" sz="1400" dirty="0"/>
          </a:p>
        </p:txBody>
      </p:sp>
      <p:sp>
        <p:nvSpPr>
          <p:cNvPr id="21" name="Rectangle 20">
            <a:extLst>
              <a:ext uri="{FF2B5EF4-FFF2-40B4-BE49-F238E27FC236}">
                <a16:creationId xmlns:a16="http://schemas.microsoft.com/office/drawing/2014/main" id="{381C528C-F3FC-8497-2C76-236529CF1E7F}"/>
              </a:ext>
            </a:extLst>
          </p:cNvPr>
          <p:cNvSpPr/>
          <p:nvPr/>
        </p:nvSpPr>
        <p:spPr>
          <a:xfrm>
            <a:off x="7402025" y="4519013"/>
            <a:ext cx="2608044" cy="784830"/>
          </a:xfrm>
          <a:prstGeom prst="rect">
            <a:avLst/>
          </a:prstGeom>
        </p:spPr>
        <p:txBody>
          <a:bodyPr wrap="square" lIns="0" tIns="45720" rIns="91440" bIns="45720" anchor="t">
            <a:spAutoFit/>
          </a:bodyPr>
          <a:lstStyle/>
          <a:p>
            <a:pPr defTabSz="1155700">
              <a:buSzPct val="120000"/>
              <a:defRPr/>
            </a:pPr>
            <a:r>
              <a:rPr lang="fr-FR" sz="900" dirty="0"/>
              <a:t>Cf. :</a:t>
            </a:r>
          </a:p>
          <a:p>
            <a:pPr marL="285750" indent="-285750" defTabSz="1155700">
              <a:buSzPct val="120000"/>
              <a:buFont typeface="Arial" panose="020B0604020202020204" pitchFamily="34" charset="0"/>
              <a:buChar char="•"/>
              <a:defRPr/>
            </a:pPr>
            <a:r>
              <a:rPr lang="fr-FR" sz="900" dirty="0"/>
              <a:t>Section 2 Planification des stratégies d’accès conditionnel Microsoft Entra ID</a:t>
            </a:r>
          </a:p>
          <a:p>
            <a:pPr marL="285750" indent="-285750" defTabSz="1155700">
              <a:buSzPct val="120000"/>
              <a:buFont typeface="Arial" panose="020B0604020202020204" pitchFamily="34" charset="0"/>
              <a:buChar char="•"/>
              <a:defRPr/>
            </a:pPr>
            <a:r>
              <a:rPr lang="fr-FR" sz="900" dirty="0"/>
              <a:t>Section 3 Définition des stratégies d’accès conditionnel Microsoft Entra ID</a:t>
            </a:r>
          </a:p>
        </p:txBody>
      </p:sp>
    </p:spTree>
    <p:extLst>
      <p:ext uri="{BB962C8B-B14F-4D97-AF65-F5344CB8AC3E}">
        <p14:creationId xmlns:p14="http://schemas.microsoft.com/office/powerpoint/2010/main" val="896375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42" presetClass="path" presetSubtype="0" decel="100000" fill="hold" grpId="1" nodeType="withEffect">
                                  <p:stCondLst>
                                    <p:cond delay="0"/>
                                  </p:stCondLst>
                                  <p:childTnLst>
                                    <p:animMotion origin="layout" path="M -2.91667E-6 4.44444E-6 L 0.01367 -0.0007 " pathEditMode="relative" rAng="0" ptsTypes="AA">
                                      <p:cBhvr>
                                        <p:cTn id="9" dur="500" spd="-100000" fill="hold"/>
                                        <p:tgtEl>
                                          <p:spTgt spid="11">
                                            <p:txEl>
                                              <p:pRg st="0" end="0"/>
                                            </p:txEl>
                                          </p:spTgt>
                                        </p:tgtEl>
                                        <p:attrNameLst>
                                          <p:attrName>ppt_x</p:attrName>
                                          <p:attrName>ppt_y</p:attrName>
                                        </p:attrNameLst>
                                      </p:cBhvr>
                                      <p:rCtr x="67700" y="-4600"/>
                                    </p:animMotion>
                                  </p:childTnLst>
                                </p:cTn>
                              </p:par>
                              <p:par>
                                <p:cTn id="10" presetID="10" presetClass="entr" presetSubtype="0" fill="hold" grpId="0" nodeType="with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fade">
                                      <p:cBhvr>
                                        <p:cTn id="12" dur="500"/>
                                        <p:tgtEl>
                                          <p:spTgt spid="15">
                                            <p:txEl>
                                              <p:pRg st="0" end="0"/>
                                            </p:txEl>
                                          </p:spTgt>
                                        </p:tgtEl>
                                      </p:cBhvr>
                                    </p:animEffect>
                                  </p:childTnLst>
                                </p:cTn>
                              </p:par>
                              <p:par>
                                <p:cTn id="13" presetID="42" presetClass="path" presetSubtype="0" decel="100000" fill="hold" grpId="1" nodeType="withEffect">
                                  <p:stCondLst>
                                    <p:cond delay="0"/>
                                  </p:stCondLst>
                                  <p:childTnLst>
                                    <p:animMotion origin="layout" path="M -4.375E-6 -4.07407E-6 L 0.01368 -0.00069 " pathEditMode="relative" rAng="0" ptsTypes="AA">
                                      <p:cBhvr>
                                        <p:cTn id="14" dur="500" spd="-100000" fill="hold"/>
                                        <p:tgtEl>
                                          <p:spTgt spid="15">
                                            <p:txEl>
                                              <p:pRg st="0" end="0"/>
                                            </p:txEl>
                                          </p:spTgt>
                                        </p:tgtEl>
                                        <p:attrNameLst>
                                          <p:attrName>ppt_x</p:attrName>
                                          <p:attrName>ppt_y</p:attrName>
                                        </p:attrNameLst>
                                      </p:cBhvr>
                                      <p:rCtr x="67700" y="-4600"/>
                                    </p:animMotion>
                                  </p:childTnLst>
                                </p:cTn>
                              </p:par>
                              <p:par>
                                <p:cTn id="15" presetID="10" presetClass="entr" presetSubtype="0" fill="hold" grpId="0" nodeType="with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animEffect transition="in" filter="fade">
                                      <p:cBhvr>
                                        <p:cTn id="17" dur="500"/>
                                        <p:tgtEl>
                                          <p:spTgt spid="20">
                                            <p:txEl>
                                              <p:pRg st="0" end="0"/>
                                            </p:txEl>
                                          </p:spTgt>
                                        </p:tgtEl>
                                      </p:cBhvr>
                                    </p:animEffect>
                                  </p:childTnLst>
                                </p:cTn>
                              </p:par>
                              <p:par>
                                <p:cTn id="18" presetID="42" presetClass="path" presetSubtype="0" decel="100000" fill="hold" grpId="1" nodeType="withEffect">
                                  <p:stCondLst>
                                    <p:cond delay="0"/>
                                  </p:stCondLst>
                                  <p:childTnLst>
                                    <p:animMotion origin="layout" path="M -2.08333E-7 4.44444E-6 L 0.01367 -0.0007 " pathEditMode="relative" rAng="0" ptsTypes="AA">
                                      <p:cBhvr>
                                        <p:cTn id="19" dur="500" spd="-100000" fill="hold"/>
                                        <p:tgtEl>
                                          <p:spTgt spid="20">
                                            <p:txEl>
                                              <p:pRg st="0" end="0"/>
                                            </p:txEl>
                                          </p:spTgt>
                                        </p:tgtEl>
                                        <p:attrNameLst>
                                          <p:attrName>ppt_x</p:attrName>
                                          <p:attrName>ppt_y</p:attrName>
                                        </p:attrNameLst>
                                      </p:cBhvr>
                                      <p:rCtr x="67700" y="-4600"/>
                                    </p:animMotion>
                                  </p:childTnLst>
                                </p:cTn>
                              </p:par>
                              <p:par>
                                <p:cTn id="20" presetID="10" presetClass="entr" presetSubtype="0" fill="hold" grpId="0" nodeType="withEffect">
                                  <p:stCondLst>
                                    <p:cond delay="0"/>
                                  </p:stCondLst>
                                  <p:childTnLst>
                                    <p:set>
                                      <p:cBhvr>
                                        <p:cTn id="21" dur="1" fill="hold">
                                          <p:stCondLst>
                                            <p:cond delay="0"/>
                                          </p:stCondLst>
                                        </p:cTn>
                                        <p:tgtEl>
                                          <p:spTgt spid="21">
                                            <p:txEl>
                                              <p:pRg st="0" end="0"/>
                                            </p:txEl>
                                          </p:spTgt>
                                        </p:tgtEl>
                                        <p:attrNameLst>
                                          <p:attrName>style.visibility</p:attrName>
                                        </p:attrNameLst>
                                      </p:cBhvr>
                                      <p:to>
                                        <p:strVal val="visible"/>
                                      </p:to>
                                    </p:set>
                                    <p:animEffect transition="in" filter="fade">
                                      <p:cBhvr>
                                        <p:cTn id="22" dur="500"/>
                                        <p:tgtEl>
                                          <p:spTgt spid="2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1" end="1"/>
                                            </p:txEl>
                                          </p:spTgt>
                                        </p:tgtEl>
                                        <p:attrNameLst>
                                          <p:attrName>style.visibility</p:attrName>
                                        </p:attrNameLst>
                                      </p:cBhvr>
                                      <p:to>
                                        <p:strVal val="visible"/>
                                      </p:to>
                                    </p:set>
                                    <p:animEffect transition="in" filter="fade">
                                      <p:cBhvr>
                                        <p:cTn id="27" dur="500"/>
                                        <p:tgtEl>
                                          <p:spTgt spid="21">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2" end="2"/>
                                            </p:txEl>
                                          </p:spTgt>
                                        </p:tgtEl>
                                        <p:attrNameLst>
                                          <p:attrName>style.visibility</p:attrName>
                                        </p:attrNameLst>
                                      </p:cBhvr>
                                      <p:to>
                                        <p:strVal val="visible"/>
                                      </p:to>
                                    </p:set>
                                    <p:animEffect transition="in" filter="fade">
                                      <p:cBhvr>
                                        <p:cTn id="32" dur="500"/>
                                        <p:tgtEl>
                                          <p:spTgt spid="21">
                                            <p:txEl>
                                              <p:pRg st="2" end="2"/>
                                            </p:txEl>
                                          </p:spTgt>
                                        </p:tgtEl>
                                      </p:cBhvr>
                                    </p:animEffect>
                                  </p:childTnLst>
                                </p:cTn>
                              </p:par>
                              <p:par>
                                <p:cTn id="33" presetID="42" presetClass="path" presetSubtype="0" decel="100000" fill="hold" grpId="1" nodeType="withEffect">
                                  <p:stCondLst>
                                    <p:cond delay="0"/>
                                  </p:stCondLst>
                                  <p:childTnLst>
                                    <p:animMotion origin="layout" path="M -4.375E-6 -4.07407E-6 L 0.01368 -0.00069 " pathEditMode="relative" rAng="0" ptsTypes="AA">
                                      <p:cBhvr>
                                        <p:cTn id="34" dur="500" spd="-100000" fill="hold"/>
                                        <p:tgtEl>
                                          <p:spTgt spid="21">
                                            <p:txEl>
                                              <p:pRg st="0" end="0"/>
                                            </p:txEl>
                                          </p:spTgt>
                                        </p:tgtEl>
                                        <p:attrNameLst>
                                          <p:attrName>ppt_x</p:attrName>
                                          <p:attrName>ppt_y</p:attrName>
                                        </p:attrNameLst>
                                      </p:cBhvr>
                                      <p:rCtr x="67700" y="-4600"/>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decel="100000" fill="hold" grpId="1" nodeType="clickEffect">
                                  <p:stCondLst>
                                    <p:cond delay="0"/>
                                  </p:stCondLst>
                                  <p:childTnLst>
                                    <p:animMotion origin="layout" path="M -4.375E-6 -4.07407E-6 L 0.01368 -0.00069 " pathEditMode="relative" rAng="0" ptsTypes="AA">
                                      <p:cBhvr>
                                        <p:cTn id="38" dur="500" spd="-100000" fill="hold"/>
                                        <p:tgtEl>
                                          <p:spTgt spid="21">
                                            <p:txEl>
                                              <p:pRg st="1" end="1"/>
                                            </p:txEl>
                                          </p:spTgt>
                                        </p:tgtEl>
                                        <p:attrNameLst>
                                          <p:attrName>ppt_x</p:attrName>
                                          <p:attrName>ppt_y</p:attrName>
                                        </p:attrNameLst>
                                      </p:cBhvr>
                                      <p:rCtr x="67700" y="-4600"/>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decel="100000" fill="hold" grpId="1" nodeType="clickEffect">
                                  <p:stCondLst>
                                    <p:cond delay="0"/>
                                  </p:stCondLst>
                                  <p:childTnLst>
                                    <p:animMotion origin="layout" path="M -4.375E-6 -4.07407E-6 L 0.01368 -0.00069 " pathEditMode="relative" rAng="0" ptsTypes="AA">
                                      <p:cBhvr>
                                        <p:cTn id="42" dur="500" spd="-100000" fill="hold"/>
                                        <p:tgtEl>
                                          <p:spTgt spid="21">
                                            <p:txEl>
                                              <p:pRg st="2" end="2"/>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1" grpId="1" uiExpand="1" build="p"/>
      <p:bldP spid="15" grpId="0" uiExpand="1" build="p"/>
      <p:bldP spid="15" grpId="1" uiExpand="1" build="p"/>
      <p:bldP spid="20" grpId="0" uiExpand="1" build="p"/>
      <p:bldP spid="20" grpId="1" uiExpand="1" build="p"/>
      <p:bldP spid="21" grpId="0" uiExpand="1" build="p"/>
      <p:bldP spid="21" grpId="1"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8F03357-06DF-A197-010D-7CB3A81C2758}"/>
              </a:ext>
            </a:extLst>
          </p:cNvPr>
          <p:cNvSpPr>
            <a:spLocks noGrp="1"/>
          </p:cNvSpPr>
          <p:nvPr>
            <p:ph type="title"/>
          </p:nvPr>
        </p:nvSpPr>
        <p:spPr>
          <a:xfrm>
            <a:off x="588263" y="457200"/>
            <a:ext cx="4314150" cy="2954655"/>
          </a:xfrm>
        </p:spPr>
        <p:txBody>
          <a:bodyPr/>
          <a:lstStyle/>
          <a:p>
            <a:r>
              <a:rPr lang="fr-FR" sz="3200"/>
              <a:t>Les stratégies d’accès conditionnel pour une fondation sécurisée</a:t>
            </a:r>
            <a:br>
              <a:rPr lang="fr-FR" sz="3200"/>
            </a:br>
            <a:br>
              <a:rPr lang="fr-FR" sz="3200"/>
            </a:br>
            <a:br>
              <a:rPr lang="fr-FR" sz="3200"/>
            </a:br>
            <a:br>
              <a:rPr lang="fr-FR" sz="3200"/>
            </a:br>
            <a:endParaRPr lang="fr-FR" sz="3200"/>
          </a:p>
        </p:txBody>
      </p:sp>
      <p:sp>
        <p:nvSpPr>
          <p:cNvPr id="9" name="Espace réservé du contenu 8">
            <a:extLst>
              <a:ext uri="{FF2B5EF4-FFF2-40B4-BE49-F238E27FC236}">
                <a16:creationId xmlns:a16="http://schemas.microsoft.com/office/drawing/2014/main" id="{A5C9D47C-1B89-A8F1-C8BF-4A2B794E2A29}"/>
              </a:ext>
            </a:extLst>
          </p:cNvPr>
          <p:cNvSpPr>
            <a:spLocks noGrp="1"/>
          </p:cNvSpPr>
          <p:nvPr>
            <p:ph sz="quarter" idx="10"/>
          </p:nvPr>
        </p:nvSpPr>
        <p:spPr>
          <a:xfrm>
            <a:off x="584899" y="2295711"/>
            <a:ext cx="5358701" cy="2419124"/>
          </a:xfrm>
        </p:spPr>
        <p:txBody>
          <a:bodyPr/>
          <a:lstStyle/>
          <a:p>
            <a:pPr marL="0" indent="0">
              <a:buNone/>
            </a:pPr>
            <a:r>
              <a:rPr lang="fr-FR" sz="2400"/>
              <a:t>Les modèles à retenir ?</a:t>
            </a:r>
          </a:p>
          <a:p>
            <a:pPr marL="0" indent="0">
              <a:buNone/>
            </a:pPr>
            <a:r>
              <a:rPr lang="fr-FR" sz="2000"/>
              <a:t>Et leurs caractéristiques ?</a:t>
            </a:r>
          </a:p>
          <a:p>
            <a:pPr marL="0" indent="0">
              <a:buNone/>
            </a:pPr>
            <a:endParaRPr lang="fr-FR" sz="2000"/>
          </a:p>
          <a:p>
            <a:pPr marL="0" indent="0">
              <a:buNone/>
            </a:pPr>
            <a:r>
              <a:rPr lang="fr-FR" sz="2000"/>
              <a:t>Cf. </a:t>
            </a:r>
          </a:p>
          <a:p>
            <a:pPr lvl="1"/>
            <a:r>
              <a:rPr lang="fr-FR" sz="1800"/>
              <a:t>Section 4.2 Stratégies de modèles d’accès conditionnel pour une fondation sécurisée</a:t>
            </a:r>
          </a:p>
          <a:p>
            <a:pPr lvl="1"/>
            <a:r>
              <a:rPr lang="fr-FR" sz="1800"/>
              <a:t>Annexe B – Eléments de définition des stratégies</a:t>
            </a:r>
          </a:p>
        </p:txBody>
      </p:sp>
      <p:graphicFrame>
        <p:nvGraphicFramePr>
          <p:cNvPr id="3" name="Tableau 2">
            <a:extLst>
              <a:ext uri="{FF2B5EF4-FFF2-40B4-BE49-F238E27FC236}">
                <a16:creationId xmlns:a16="http://schemas.microsoft.com/office/drawing/2014/main" id="{7B222C6D-6E47-2EE6-5E9C-72985B5F14A0}"/>
              </a:ext>
            </a:extLst>
          </p:cNvPr>
          <p:cNvGraphicFramePr>
            <a:graphicFrameLocks noGrp="1"/>
          </p:cNvGraphicFramePr>
          <p:nvPr>
            <p:extLst>
              <p:ext uri="{D42A27DB-BD31-4B8C-83A1-F6EECF244321}">
                <p14:modId xmlns:p14="http://schemas.microsoft.com/office/powerpoint/2010/main" val="2390025527"/>
              </p:ext>
            </p:extLst>
          </p:nvPr>
        </p:nvGraphicFramePr>
        <p:xfrm>
          <a:off x="6407712" y="38100"/>
          <a:ext cx="3151226" cy="6781800"/>
        </p:xfrm>
        <a:graphic>
          <a:graphicData uri="http://schemas.openxmlformats.org/drawingml/2006/table">
            <a:tbl>
              <a:tblPr firstRow="1" firstCol="1" bandRow="1"/>
              <a:tblGrid>
                <a:gridCol w="662002">
                  <a:extLst>
                    <a:ext uri="{9D8B030D-6E8A-4147-A177-3AD203B41FA5}">
                      <a16:colId xmlns:a16="http://schemas.microsoft.com/office/drawing/2014/main" val="3133797726"/>
                    </a:ext>
                  </a:extLst>
                </a:gridCol>
                <a:gridCol w="2489224">
                  <a:extLst>
                    <a:ext uri="{9D8B030D-6E8A-4147-A177-3AD203B41FA5}">
                      <a16:colId xmlns:a16="http://schemas.microsoft.com/office/drawing/2014/main" val="96162911"/>
                    </a:ext>
                  </a:extLst>
                </a:gridCol>
              </a:tblGrid>
              <a:tr h="47278">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Nom</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 </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39737607"/>
                  </a:ext>
                </a:extLst>
              </a:tr>
              <a:tr h="47278">
                <a:tc gridSpan="2">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Affectations</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extLst>
                  <a:ext uri="{0D108BD9-81ED-4DB2-BD59-A6C34878D82A}">
                    <a16:rowId xmlns:a16="http://schemas.microsoft.com/office/drawing/2014/main" val="1090808894"/>
                  </a:ext>
                </a:extLst>
              </a:tr>
              <a:tr h="1371071">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Utilisateurs</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Inclure</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Aucun</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Tous les utilisateurs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Sélectionner des utilisateurs et des groupes</a:t>
                      </a:r>
                    </a:p>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Exclure</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solidFill>
                            <a:srgbClr val="292827"/>
                          </a:solidFill>
                          <a:effectLst/>
                          <a:highlight>
                            <a:srgbClr val="FFFFFF"/>
                          </a:highlight>
                          <a:latin typeface="Segoe UI" panose="020B0502040204020203" pitchFamily="34" charset="0"/>
                          <a:ea typeface="MS Mincho" panose="02020609040205080304" pitchFamily="49" charset="-128"/>
                          <a:cs typeface="Segoe UI" panose="020B0502040204020203" pitchFamily="34" charset="0"/>
                        </a:rPr>
                        <a:t>Sélectionner les utilisateurs et groupes à exclure de la stratégie :</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Utilisateurs invites ou externes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Rôles d’annuaire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Utilisateurs et groupes</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1259913"/>
                  </a:ext>
                </a:extLst>
              </a:tr>
              <a:tr h="378226">
                <a:tc>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Ressources cibles</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spcBef>
                          <a:spcPts val="300"/>
                        </a:spcBef>
                        <a:spcAft>
                          <a:spcPts val="300"/>
                        </a:spcAf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Applications cloud</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Actions de l’utilisateur</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Contexte d’authentification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99058302"/>
                  </a:ext>
                </a:extLst>
              </a:tr>
              <a:tr h="874649">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Conditions</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Risque de l’utilisateur</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Risque de connexion</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Plateformes d’appareils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Emplacements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Applications clientes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Filtres pour les appareils</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9298378"/>
                  </a:ext>
                </a:extLst>
              </a:tr>
              <a:tr h="47278">
                <a:tc gridSpan="2">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Contrôles d’accès</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hMerge="1">
                  <a:txBody>
                    <a:bodyPr/>
                    <a:lstStyle/>
                    <a:p>
                      <a:endParaRPr lang="en-US"/>
                    </a:p>
                  </a:txBody>
                  <a:tcPr/>
                </a:tc>
                <a:extLst>
                  <a:ext uri="{0D108BD9-81ED-4DB2-BD59-A6C34878D82A}">
                    <a16:rowId xmlns:a16="http://schemas.microsoft.com/office/drawing/2014/main" val="2220140996"/>
                  </a:ext>
                </a:extLst>
              </a:tr>
              <a:tr h="1867493">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Octroyer</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Bloquer l’accès</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u="sng">
                          <a:effectLst/>
                          <a:latin typeface="Segoe UI Semibold" panose="020B0702040204020203" pitchFamily="34" charset="0"/>
                          <a:ea typeface="MS Mincho" panose="02020609040205080304" pitchFamily="49" charset="-128"/>
                          <a:cs typeface="Arial" panose="020B0604020202020204" pitchFamily="34" charset="0"/>
                        </a:rPr>
                        <a:t>Accorder l’accès</a:t>
                      </a:r>
                      <a:endParaRPr lang="fr-FR" sz="600">
                        <a:effectLs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une authentification multifacteur</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la force de l’authentification</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que l’appareil soit marqué comme conforme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un appareil avec jointure Microsoft Entra hybride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Demander une application cliente approuvée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Exiger une stratégie de protection des applications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Nécessite une modification du mot de passe</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Pour plusieurs contrôles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Demander tous les contrôles sélectionnés</a:t>
                      </a:r>
                    </a:p>
                    <a:p>
                      <a:pPr>
                        <a:spcBef>
                          <a:spcPts val="300"/>
                        </a:spcBef>
                        <a:spcAft>
                          <a:spcPts val="300"/>
                        </a:spcAft>
                      </a:pPr>
                      <a:r>
                        <a:rPr lang="fr-FR" sz="600">
                          <a:effectLst/>
                          <a:latin typeface="Segoe UI" panose="020B0502040204020203" pitchFamily="34" charset="0"/>
                          <a:ea typeface="MS Mincho" panose="02020609040205080304" pitchFamily="49" charset="-128"/>
                          <a:cs typeface="Arial" panose="020B0604020202020204" pitchFamily="34" charset="0"/>
                        </a:rPr>
                        <a:t>Demander un des contrôles sélectionnés</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32773369"/>
                  </a:ext>
                </a:extLst>
              </a:tr>
              <a:tr h="1205597">
                <a:tc>
                  <a:txBody>
                    <a:bodyPr/>
                    <a:lstStyle/>
                    <a:p>
                      <a:pPr>
                        <a:spcBef>
                          <a:spcPts val="300"/>
                        </a:spcBef>
                        <a:spcAft>
                          <a:spcPts val="300"/>
                        </a:spcAft>
                      </a:pPr>
                      <a:r>
                        <a:rPr lang="fr-FR" sz="600">
                          <a:solidFill>
                            <a:srgbClr val="000000"/>
                          </a:solidFill>
                          <a:effectLst/>
                          <a:highlight>
                            <a:srgbClr val="F2F2F2"/>
                          </a:highlight>
                          <a:latin typeface="Segoe UI Semibold" panose="020B0702040204020203" pitchFamily="34" charset="0"/>
                          <a:ea typeface="MS Mincho" panose="02020609040205080304" pitchFamily="49" charset="-128"/>
                          <a:cs typeface="Arial" panose="020B0604020202020204" pitchFamily="34" charset="0"/>
                        </a:rPr>
                        <a:t>Session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Utiliser les restrictions appliquées par l’application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Utiliser le contrôle d’accès par accès conditionnel</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Fréquence de connexion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Session de navigateur persistante</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Personnaliser l’évaluation de l’accès en continu</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Désactiver les valeurs par défaut de la résilience</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Exiger une protection par jeton pour les sessions de connexion (préversion)</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p>
                      <a:pPr>
                        <a:spcBef>
                          <a:spcPts val="300"/>
                        </a:spcBef>
                        <a:spcAft>
                          <a:spcPts val="300"/>
                        </a:spcAft>
                        <a:tabLst>
                          <a:tab pos="1900555" algn="l"/>
                        </a:tabLst>
                      </a:pPr>
                      <a:r>
                        <a:rPr lang="fr-FR" sz="600">
                          <a:solidFill>
                            <a:srgbClr val="000000"/>
                          </a:solidFill>
                          <a:effectLst/>
                          <a:highlight>
                            <a:srgbClr val="F2F2F2"/>
                          </a:highlight>
                          <a:latin typeface="Segoe UI" panose="020B0502040204020203" pitchFamily="34" charset="0"/>
                          <a:ea typeface="MS Mincho" panose="02020609040205080304" pitchFamily="49" charset="-128"/>
                          <a:cs typeface="Arial" panose="020B0604020202020204" pitchFamily="34" charset="0"/>
                        </a:rPr>
                        <a:t>Utiliser le profil d’accès sécurisé global  </a:t>
                      </a:r>
                      <a:endParaRPr lang="fr-FR" sz="600">
                        <a:effectLst/>
                        <a:highlight>
                          <a:srgbClr val="F2F2F2"/>
                        </a:highligh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761519334"/>
                  </a:ext>
                </a:extLst>
              </a:tr>
              <a:tr h="378226">
                <a:tc>
                  <a:txBody>
                    <a:bodyPr/>
                    <a:lstStyle/>
                    <a:p>
                      <a:pPr>
                        <a:spcBef>
                          <a:spcPts val="300"/>
                        </a:spcBef>
                        <a:spcAft>
                          <a:spcPts val="300"/>
                        </a:spcAft>
                      </a:pPr>
                      <a:r>
                        <a:rPr lang="fr-FR" sz="600">
                          <a:effectLst/>
                          <a:latin typeface="Segoe UI Semibold" panose="020B0702040204020203" pitchFamily="34" charset="0"/>
                          <a:ea typeface="MS Mincho" panose="02020609040205080304" pitchFamily="49" charset="-128"/>
                          <a:cs typeface="Arial" panose="020B0604020202020204" pitchFamily="34" charset="0"/>
                        </a:rPr>
                        <a:t>Activer une stratégie</a:t>
                      </a:r>
                      <a:endParaRPr lang="fr-FR" sz="600">
                        <a:effectLst/>
                        <a:latin typeface="Segoe UI" panose="020B0502040204020203" pitchFamily="34" charset="0"/>
                        <a:ea typeface="MS Mincho" panose="02020609040205080304" pitchFamily="49" charset="-128"/>
                        <a:cs typeface="Arial" panose="020B0604020202020204" pitchFamily="34" charset="0"/>
                      </a:endParaRP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spcBef>
                          <a:spcPts val="300"/>
                        </a:spcBef>
                        <a:spcAft>
                          <a:spcPts val="300"/>
                        </a:spcAft>
                        <a:tabLst>
                          <a:tab pos="1900555" algn="l"/>
                        </a:tabLst>
                      </a:pPr>
                      <a:r>
                        <a:rPr lang="fr-FR" sz="600">
                          <a:effectLst/>
                          <a:latin typeface="Segoe UI" panose="020B0502040204020203" pitchFamily="34" charset="0"/>
                          <a:ea typeface="MS Mincho" panose="02020609040205080304" pitchFamily="49" charset="-128"/>
                          <a:cs typeface="Arial" panose="020B0604020202020204" pitchFamily="34" charset="0"/>
                        </a:rPr>
                        <a:t>Rapport uniquement</a:t>
                      </a:r>
                    </a:p>
                    <a:p>
                      <a:pPr>
                        <a:spcBef>
                          <a:spcPts val="300"/>
                        </a:spcBef>
                        <a:spcAft>
                          <a:spcPts val="300"/>
                        </a:spcAft>
                        <a:tabLst>
                          <a:tab pos="1900555" algn="l"/>
                        </a:tabLst>
                      </a:pPr>
                      <a:r>
                        <a:rPr lang="fr-FR" sz="600">
                          <a:effectLst/>
                          <a:latin typeface="Segoe UI" panose="020B0502040204020203" pitchFamily="34" charset="0"/>
                          <a:ea typeface="MS Mincho" panose="02020609040205080304" pitchFamily="49" charset="-128"/>
                          <a:cs typeface="Arial" panose="020B0604020202020204" pitchFamily="34" charset="0"/>
                        </a:rPr>
                        <a:t>Activé</a:t>
                      </a:r>
                    </a:p>
                    <a:p>
                      <a:pPr>
                        <a:spcBef>
                          <a:spcPts val="300"/>
                        </a:spcBef>
                        <a:spcAft>
                          <a:spcPts val="300"/>
                        </a:spcAft>
                        <a:tabLst>
                          <a:tab pos="1900555" algn="l"/>
                        </a:tabLst>
                      </a:pPr>
                      <a:r>
                        <a:rPr lang="fr-FR" sz="600">
                          <a:effectLst/>
                          <a:latin typeface="Segoe UI" panose="020B0502040204020203" pitchFamily="34" charset="0"/>
                          <a:ea typeface="MS Mincho" panose="02020609040205080304" pitchFamily="49" charset="-128"/>
                          <a:cs typeface="Arial" panose="020B0604020202020204" pitchFamily="34" charset="0"/>
                        </a:rPr>
                        <a:t>Désactivé</a:t>
                      </a:r>
                    </a:p>
                  </a:txBody>
                  <a:tcPr marL="12711" marR="1271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17490530"/>
                  </a:ext>
                </a:extLst>
              </a:tr>
            </a:tbl>
          </a:graphicData>
        </a:graphic>
      </p:graphicFrame>
    </p:spTree>
    <p:extLst>
      <p:ext uri="{BB962C8B-B14F-4D97-AF65-F5344CB8AC3E}">
        <p14:creationId xmlns:p14="http://schemas.microsoft.com/office/powerpoint/2010/main" val="4153093245"/>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Microsoft_Security_PowerPoint_template</Template>
  <TotalTime>0</TotalTime>
  <Words>11146</Words>
  <Application>Microsoft Office PowerPoint</Application>
  <PresentationFormat>Grand écran</PresentationFormat>
  <Paragraphs>1187</Paragraphs>
  <Slides>78</Slides>
  <Notes>64</Notes>
  <HiddenSlides>8</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78</vt:i4>
      </vt:variant>
    </vt:vector>
  </HeadingPairs>
  <TitlesOfParts>
    <vt:vector size="88" baseType="lpstr">
      <vt:lpstr>ＭＳ Ｐゴシック</vt:lpstr>
      <vt:lpstr>Arial</vt:lpstr>
      <vt:lpstr>Calibri</vt:lpstr>
      <vt:lpstr>Consolas</vt:lpstr>
      <vt:lpstr>Segoe UI</vt:lpstr>
      <vt:lpstr>Segoe UI Light</vt:lpstr>
      <vt:lpstr>Segoe UI Semibold</vt:lpstr>
      <vt:lpstr>Söhne</vt:lpstr>
      <vt:lpstr>Wingdings</vt:lpstr>
      <vt:lpstr>Microsoft Security template</vt:lpstr>
      <vt:lpstr>Mise en œuvre de Pro Santé Connect avec Microsoft Entra ID</vt:lpstr>
      <vt:lpstr>En complément du guide sur l’accès conditionnel</vt:lpstr>
      <vt:lpstr>Qu'est-ce que l'accès conditionnel ?</vt:lpstr>
      <vt:lpstr>Présentation PowerPoint</vt:lpstr>
      <vt:lpstr>Accès conditionnel - Modèle d'accès</vt:lpstr>
      <vt:lpstr>Sujets à couvrir pour cet atelier</vt:lpstr>
      <vt:lpstr>L’accès conditionnel « dans le détail »    </vt:lpstr>
      <vt:lpstr>Les stratégies d’accès conditionnel pour une fondation sécurisée  </vt:lpstr>
      <vt:lpstr>Les stratégies d’accès conditionnel pour une fondation sécurisée    </vt:lpstr>
      <vt:lpstr>Les stratégies d’accès conditionnel propres à PSC    </vt:lpstr>
      <vt:lpstr>L’« automatisation » pour la mise en œuvre et le suivi </vt:lpstr>
      <vt:lpstr>Les principales approches techniques pour l’« automatisation »</vt:lpstr>
      <vt:lpstr>Les ressources à considérer pour cette « automatisation »</vt:lpstr>
      <vt:lpstr>Microsoft365DSC</vt:lpstr>
      <vt:lpstr>D’autres ressources…</vt:lpstr>
      <vt:lpstr>Présentation PowerPoint</vt:lpstr>
      <vt:lpstr>Conditional Access Feature: Assignments</vt:lpstr>
      <vt:lpstr>Conditional Access Feature: Conditions</vt:lpstr>
      <vt:lpstr>Conditions: User and sign-in risk</vt:lpstr>
      <vt:lpstr>Conditions: Device Platforms</vt:lpstr>
      <vt:lpstr>Conditions: Locations</vt:lpstr>
      <vt:lpstr>Conditions: Client Apps</vt:lpstr>
      <vt:lpstr>Conditions: Filter for Devices</vt:lpstr>
      <vt:lpstr>Authentication flows (Preview)</vt:lpstr>
      <vt:lpstr>Conditional Access Features: Access Controls</vt:lpstr>
      <vt:lpstr>Controls: Block access</vt:lpstr>
      <vt:lpstr>Controls: Require MFA</vt:lpstr>
      <vt:lpstr>Controls: Require Authentication Strength</vt:lpstr>
      <vt:lpstr>Built-in Authentication Strengths</vt:lpstr>
      <vt:lpstr>Authentication Strength for external users</vt:lpstr>
      <vt:lpstr>Controls: Require compliant device</vt:lpstr>
      <vt:lpstr>Controls: Require Entra hybrid joined device</vt:lpstr>
      <vt:lpstr>Controls: Require approved client app</vt:lpstr>
      <vt:lpstr>Controls: Require app protection policies</vt:lpstr>
      <vt:lpstr>Controls: Terms of use</vt:lpstr>
      <vt:lpstr>Controls: Custom Controls (Preview)</vt:lpstr>
      <vt:lpstr>Controls: Session Controls</vt:lpstr>
      <vt:lpstr>Real-time in-session App Control</vt:lpstr>
      <vt:lpstr>Controls: Use Conditional Access App Control</vt:lpstr>
      <vt:lpstr>Controls: App Control – Monitor</vt:lpstr>
      <vt:lpstr>Controls: App Control – Monitor – Block downloads</vt:lpstr>
      <vt:lpstr>Controls: App Control – MDCA Custom Policy</vt:lpstr>
      <vt:lpstr>Controls: App Control – Example Guest User Access</vt:lpstr>
      <vt:lpstr>Controls: Sign-in Frequency – Every Time</vt:lpstr>
      <vt:lpstr>Controls: Authentication context</vt:lpstr>
      <vt:lpstr>Authentication Context – Examples</vt:lpstr>
      <vt:lpstr>Conditional Access for Workload Identities </vt:lpstr>
      <vt:lpstr>Conditional Access for Workload Identities  </vt:lpstr>
      <vt:lpstr>Processing Conditional Access policies</vt:lpstr>
      <vt:lpstr>VPN with Conditional Access</vt:lpstr>
      <vt:lpstr>Insights and Reporting</vt:lpstr>
      <vt:lpstr>Report-only Mode</vt:lpstr>
      <vt:lpstr>Report-only Mode </vt:lpstr>
      <vt:lpstr>What If Tool</vt:lpstr>
      <vt:lpstr>What If Tool </vt:lpstr>
      <vt:lpstr>What If Tool  </vt:lpstr>
      <vt:lpstr>Policy Templates (Preview)</vt:lpstr>
      <vt:lpstr>Common Policies for Conditional Access</vt:lpstr>
      <vt:lpstr>Break-glass accounts</vt:lpstr>
      <vt:lpstr>Cross-tenant access settings</vt:lpstr>
      <vt:lpstr>Cross-Tenant Access Settings – Trust Settings</vt:lpstr>
      <vt:lpstr>Entra ID Conditional Access: Design Decisions</vt:lpstr>
      <vt:lpstr>Design decision: Trusted (named) locations</vt:lpstr>
      <vt:lpstr>Design decision: Authentication Strengths</vt:lpstr>
      <vt:lpstr>Design decision: Terms of use</vt:lpstr>
      <vt:lpstr>Design decision: Break-glass account(s)</vt:lpstr>
      <vt:lpstr>Design decision: Block access for legacy authentication</vt:lpstr>
      <vt:lpstr>Design decision: Protecting Workload Identities </vt:lpstr>
      <vt:lpstr>Design Decision: App Control</vt:lpstr>
      <vt:lpstr>Design decision: Cross-tenant access policies – Trust settings </vt:lpstr>
      <vt:lpstr>Design decision: Use Insights and Reporting?</vt:lpstr>
      <vt:lpstr>Design decision: Categorize apps based on business impact</vt:lpstr>
      <vt:lpstr>Design decision: Policy for high business impact</vt:lpstr>
      <vt:lpstr>Design decision: Policy for medium business impact – External</vt:lpstr>
      <vt:lpstr>Design decision: Policy for medium business impact – Internal</vt:lpstr>
      <vt:lpstr>Design decision: Policy for low business impact</vt:lpstr>
      <vt:lpstr>Design decision: Policy for application(s)</vt:lpstr>
      <vt:lpstr>Implement Conditional Access Policies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 - Entra ID - Atelier accès conditionnel</dc:title>
  <dc:subject>&lt;Event name&gt;</dc:subject>
  <dc:creator/>
  <cp:keywords/>
  <dc:description/>
  <cp:lastModifiedBy>Philippe Beraud</cp:lastModifiedBy>
  <cp:revision>6</cp:revision>
  <dcterms:created xsi:type="dcterms:W3CDTF">2021-08-30T09:28:36Z</dcterms:created>
  <dcterms:modified xsi:type="dcterms:W3CDTF">2024-11-28T11:26:31Z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